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59" r:id="rId10"/>
    <p:sldId id="260" r:id="rId11"/>
    <p:sldId id="279" r:id="rId12"/>
    <p:sldId id="280" r:id="rId13"/>
    <p:sldId id="277" r:id="rId14"/>
    <p:sldId id="261" r:id="rId15"/>
    <p:sldId id="262" r:id="rId16"/>
    <p:sldId id="263" r:id="rId17"/>
    <p:sldId id="264" r:id="rId18"/>
    <p:sldId id="265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8B91C-FE7B-47E0-B39B-CADAB4AC4229}" v="366" dt="2021-11-19T10:42:26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6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F7821277-E3AE-403D-B009-421FE0593A30}"/>
    <pc:docChg chg="undo custSel addSld delSld modSld">
      <pc:chgData name="Manolis Kiagias" userId="c3565f1950a8e34f" providerId="LiveId" clId="{F7821277-E3AE-403D-B009-421FE0593A30}" dt="2021-11-20T08:03:07.849" v="26" actId="1076"/>
      <pc:docMkLst>
        <pc:docMk/>
      </pc:docMkLst>
      <pc:sldChg chg="modSp mod">
        <pc:chgData name="Manolis Kiagias" userId="c3565f1950a8e34f" providerId="LiveId" clId="{F7821277-E3AE-403D-B009-421FE0593A30}" dt="2021-11-16T14:17:52.136" v="10" actId="20577"/>
        <pc:sldMkLst>
          <pc:docMk/>
          <pc:sldMk cId="0" sldId="256"/>
        </pc:sldMkLst>
        <pc:spChg chg="mod">
          <ac:chgData name="Manolis Kiagias" userId="c3565f1950a8e34f" providerId="LiveId" clId="{F7821277-E3AE-403D-B009-421FE0593A30}" dt="2021-11-16T14:17:52.136" v="10" actId="20577"/>
          <ac:spMkLst>
            <pc:docMk/>
            <pc:sldMk cId="0" sldId="256"/>
            <ac:spMk id="5" creationId="{2510E8DE-8FBE-4BB7-A9E0-B619CA53298F}"/>
          </ac:spMkLst>
        </pc:spChg>
      </pc:sldChg>
      <pc:sldChg chg="addSp delSp modSp mod">
        <pc:chgData name="Manolis Kiagias" userId="c3565f1950a8e34f" providerId="LiveId" clId="{F7821277-E3AE-403D-B009-421FE0593A30}" dt="2021-11-20T08:02:04.823" v="21" actId="14100"/>
        <pc:sldMkLst>
          <pc:docMk/>
          <pc:sldMk cId="0" sldId="263"/>
        </pc:sldMkLst>
        <pc:picChg chg="add mod">
          <ac:chgData name="Manolis Kiagias" userId="c3565f1950a8e34f" providerId="LiveId" clId="{F7821277-E3AE-403D-B009-421FE0593A30}" dt="2021-11-20T08:02:04.823" v="21" actId="14100"/>
          <ac:picMkLst>
            <pc:docMk/>
            <pc:sldMk cId="0" sldId="263"/>
            <ac:picMk id="4" creationId="{2DF69065-E30F-4D16-BCE5-7D8A2629B556}"/>
          </ac:picMkLst>
        </pc:picChg>
        <pc:picChg chg="del">
          <ac:chgData name="Manolis Kiagias" userId="c3565f1950a8e34f" providerId="LiveId" clId="{F7821277-E3AE-403D-B009-421FE0593A30}" dt="2021-11-20T08:01:57.379" v="18" actId="478"/>
          <ac:picMkLst>
            <pc:docMk/>
            <pc:sldMk cId="0" sldId="263"/>
            <ac:picMk id="14" creationId="{F86F9D5E-4E8C-4F27-970D-3AF2D2BC3874}"/>
          </ac:picMkLst>
        </pc:picChg>
      </pc:sldChg>
      <pc:sldChg chg="addSp delSp modSp mod">
        <pc:chgData name="Manolis Kiagias" userId="c3565f1950a8e34f" providerId="LiveId" clId="{F7821277-E3AE-403D-B009-421FE0593A30}" dt="2021-11-20T08:03:07.849" v="26" actId="1076"/>
        <pc:sldMkLst>
          <pc:docMk/>
          <pc:sldMk cId="0" sldId="264"/>
        </pc:sldMkLst>
        <pc:picChg chg="add mod">
          <ac:chgData name="Manolis Kiagias" userId="c3565f1950a8e34f" providerId="LiveId" clId="{F7821277-E3AE-403D-B009-421FE0593A30}" dt="2021-11-20T08:03:07.849" v="26" actId="1076"/>
          <ac:picMkLst>
            <pc:docMk/>
            <pc:sldMk cId="0" sldId="264"/>
            <ac:picMk id="3" creationId="{B5FD6875-BEFE-4DAF-9CAF-8F36340C8B3E}"/>
          </ac:picMkLst>
        </pc:picChg>
        <pc:picChg chg="del">
          <ac:chgData name="Manolis Kiagias" userId="c3565f1950a8e34f" providerId="LiveId" clId="{F7821277-E3AE-403D-B009-421FE0593A30}" dt="2021-11-20T08:02:11.935" v="22" actId="478"/>
          <ac:picMkLst>
            <pc:docMk/>
            <pc:sldMk cId="0" sldId="264"/>
            <ac:picMk id="7" creationId="{DF8E823C-1083-4E57-938B-EFB45198D331}"/>
          </ac:picMkLst>
        </pc:picChg>
      </pc:sldChg>
      <pc:sldChg chg="addSp delSp modSp add del mod">
        <pc:chgData name="Manolis Kiagias" userId="c3565f1950a8e34f" providerId="LiveId" clId="{F7821277-E3AE-403D-B009-421FE0593A30}" dt="2021-11-20T08:00:48.786" v="17" actId="1076"/>
        <pc:sldMkLst>
          <pc:docMk/>
          <pc:sldMk cId="3958756639" sldId="278"/>
        </pc:sldMkLst>
        <pc:picChg chg="add mod">
          <ac:chgData name="Manolis Kiagias" userId="c3565f1950a8e34f" providerId="LiveId" clId="{F7821277-E3AE-403D-B009-421FE0593A30}" dt="2021-11-20T08:00:48.786" v="17" actId="1076"/>
          <ac:picMkLst>
            <pc:docMk/>
            <pc:sldMk cId="3958756639" sldId="278"/>
            <ac:picMk id="3" creationId="{122AE837-6B74-4E43-A2FF-DEB9DC6588DF}"/>
          </ac:picMkLst>
        </pc:picChg>
        <pc:picChg chg="del">
          <ac:chgData name="Manolis Kiagias" userId="c3565f1950a8e34f" providerId="LiveId" clId="{F7821277-E3AE-403D-B009-421FE0593A30}" dt="2021-11-20T08:00:40.302" v="13" actId="478"/>
          <ac:picMkLst>
            <pc:docMk/>
            <pc:sldMk cId="3958756639" sldId="278"/>
            <ac:picMk id="8" creationId="{14234D45-CCF1-4F9B-85C3-5CA9439891FF}"/>
          </ac:picMkLst>
        </pc:picChg>
      </pc:sldChg>
    </pc:docChg>
  </pc:docChgLst>
  <pc:docChgLst>
    <pc:chgData name="Manolis Kiagias" userId="c3565f1950a8e34f" providerId="LiveId" clId="{DA98B91C-FE7B-47E0-B39B-CADAB4AC4229}"/>
    <pc:docChg chg="undo redo custSel addSld delSld modSld">
      <pc:chgData name="Manolis Kiagias" userId="c3565f1950a8e34f" providerId="LiveId" clId="{DA98B91C-FE7B-47E0-B39B-CADAB4AC4229}" dt="2021-11-19T10:42:26.848" v="1254"/>
      <pc:docMkLst>
        <pc:docMk/>
      </pc:docMkLst>
      <pc:sldChg chg="modSp mod">
        <pc:chgData name="Manolis Kiagias" userId="c3565f1950a8e34f" providerId="LiveId" clId="{DA98B91C-FE7B-47E0-B39B-CADAB4AC4229}" dt="2021-11-16T09:30:54.878" v="39" actId="20577"/>
        <pc:sldMkLst>
          <pc:docMk/>
          <pc:sldMk cId="0" sldId="256"/>
        </pc:sldMkLst>
        <pc:spChg chg="mod">
          <ac:chgData name="Manolis Kiagias" userId="c3565f1950a8e34f" providerId="LiveId" clId="{DA98B91C-FE7B-47E0-B39B-CADAB4AC4229}" dt="2021-11-16T09:30:54.878" v="39" actId="20577"/>
          <ac:spMkLst>
            <pc:docMk/>
            <pc:sldMk cId="0" sldId="256"/>
            <ac:spMk id="5" creationId="{2510E8DE-8FBE-4BB7-A9E0-B619CA53298F}"/>
          </ac:spMkLst>
        </pc:spChg>
      </pc:sldChg>
      <pc:sldChg chg="addSp delSp modSp mod">
        <pc:chgData name="Manolis Kiagias" userId="c3565f1950a8e34f" providerId="LiveId" clId="{DA98B91C-FE7B-47E0-B39B-CADAB4AC4229}" dt="2021-11-16T09:52:13.988" v="251" actId="1076"/>
        <pc:sldMkLst>
          <pc:docMk/>
          <pc:sldMk cId="0" sldId="259"/>
        </pc:sldMkLst>
        <pc:graphicFrameChg chg="mod">
          <ac:chgData name="Manolis Kiagias" userId="c3565f1950a8e34f" providerId="LiveId" clId="{DA98B91C-FE7B-47E0-B39B-CADAB4AC4229}" dt="2021-11-16T09:52:09.940" v="250" actId="1076"/>
          <ac:graphicFrameMkLst>
            <pc:docMk/>
            <pc:sldMk cId="0" sldId="259"/>
            <ac:graphicFrameMk id="6" creationId="{BCD8B1A9-E829-478E-8F6D-4AA8249920A6}"/>
          </ac:graphicFrameMkLst>
        </pc:graphicFrameChg>
        <pc:picChg chg="del">
          <ac:chgData name="Manolis Kiagias" userId="c3565f1950a8e34f" providerId="LiveId" clId="{DA98B91C-FE7B-47E0-B39B-CADAB4AC4229}" dt="2021-11-16T09:49:18.426" v="229" actId="478"/>
          <ac:picMkLst>
            <pc:docMk/>
            <pc:sldMk cId="0" sldId="259"/>
            <ac:picMk id="3" creationId="{E2037D1F-FE90-4867-BF97-55E546A09759}"/>
          </ac:picMkLst>
        </pc:picChg>
        <pc:picChg chg="add del mod modCrop">
          <ac:chgData name="Manolis Kiagias" userId="c3565f1950a8e34f" providerId="LiveId" clId="{DA98B91C-FE7B-47E0-B39B-CADAB4AC4229}" dt="2021-11-16T09:50:59.914" v="240" actId="478"/>
          <ac:picMkLst>
            <pc:docMk/>
            <pc:sldMk cId="0" sldId="259"/>
            <ac:picMk id="4" creationId="{2CAE9D11-224D-462B-9B82-DDB20773BD64}"/>
          </ac:picMkLst>
        </pc:picChg>
        <pc:picChg chg="add mod">
          <ac:chgData name="Manolis Kiagias" userId="c3565f1950a8e34f" providerId="LiveId" clId="{DA98B91C-FE7B-47E0-B39B-CADAB4AC4229}" dt="2021-11-16T09:52:13.988" v="251" actId="1076"/>
          <ac:picMkLst>
            <pc:docMk/>
            <pc:sldMk cId="0" sldId="259"/>
            <ac:picMk id="7" creationId="{04D0D68F-7B75-474F-9FB0-FEC1B3AB7564}"/>
          </ac:picMkLst>
        </pc:picChg>
      </pc:sldChg>
      <pc:sldChg chg="addSp delSp modSp mod">
        <pc:chgData name="Manolis Kiagias" userId="c3565f1950a8e34f" providerId="LiveId" clId="{DA98B91C-FE7B-47E0-B39B-CADAB4AC4229}" dt="2021-11-16T09:55:57.971" v="295" actId="1076"/>
        <pc:sldMkLst>
          <pc:docMk/>
          <pc:sldMk cId="0" sldId="260"/>
        </pc:sldMkLst>
        <pc:spChg chg="mod">
          <ac:chgData name="Manolis Kiagias" userId="c3565f1950a8e34f" providerId="LiveId" clId="{DA98B91C-FE7B-47E0-B39B-CADAB4AC4229}" dt="2021-11-16T09:55:57.971" v="295" actId="1076"/>
          <ac:spMkLst>
            <pc:docMk/>
            <pc:sldMk cId="0" sldId="260"/>
            <ac:spMk id="4" creationId="{CDB3B79E-C694-4C49-A373-391EC6CAD3D6}"/>
          </ac:spMkLst>
        </pc:spChg>
        <pc:picChg chg="del">
          <ac:chgData name="Manolis Kiagias" userId="c3565f1950a8e34f" providerId="LiveId" clId="{DA98B91C-FE7B-47E0-B39B-CADAB4AC4229}" dt="2021-11-16T09:54:23.580" v="285" actId="478"/>
          <ac:picMkLst>
            <pc:docMk/>
            <pc:sldMk cId="0" sldId="260"/>
            <ac:picMk id="3" creationId="{19CC34CA-4068-4836-A2F8-F2D8C46662C8}"/>
          </ac:picMkLst>
        </pc:picChg>
        <pc:picChg chg="add mod">
          <ac:chgData name="Manolis Kiagias" userId="c3565f1950a8e34f" providerId="LiveId" clId="{DA98B91C-FE7B-47E0-B39B-CADAB4AC4229}" dt="2021-11-16T09:55:55.728" v="294" actId="1076"/>
          <ac:picMkLst>
            <pc:docMk/>
            <pc:sldMk cId="0" sldId="260"/>
            <ac:picMk id="5" creationId="{673186F3-DCFA-40EE-82CA-792619562E93}"/>
          </ac:picMkLst>
        </pc:picChg>
      </pc:sldChg>
      <pc:sldChg chg="addSp delSp modSp mod">
        <pc:chgData name="Manolis Kiagias" userId="c3565f1950a8e34f" providerId="LiveId" clId="{DA98B91C-FE7B-47E0-B39B-CADAB4AC4229}" dt="2021-11-16T10:18:40.891" v="644" actId="478"/>
        <pc:sldMkLst>
          <pc:docMk/>
          <pc:sldMk cId="0" sldId="261"/>
        </pc:sldMkLst>
        <pc:spChg chg="del">
          <ac:chgData name="Manolis Kiagias" userId="c3565f1950a8e34f" providerId="LiveId" clId="{DA98B91C-FE7B-47E0-B39B-CADAB4AC4229}" dt="2021-11-16T10:11:27.569" v="560" actId="478"/>
          <ac:spMkLst>
            <pc:docMk/>
            <pc:sldMk cId="0" sldId="261"/>
            <ac:spMk id="4" creationId="{4DB5AB7F-2D23-4A83-BAC6-CE801519615B}"/>
          </ac:spMkLst>
        </pc:spChg>
        <pc:spChg chg="add del mod">
          <ac:chgData name="Manolis Kiagias" userId="c3565f1950a8e34f" providerId="LiveId" clId="{DA98B91C-FE7B-47E0-B39B-CADAB4AC4229}" dt="2021-11-16T10:18:40.891" v="644" actId="478"/>
          <ac:spMkLst>
            <pc:docMk/>
            <pc:sldMk cId="0" sldId="261"/>
            <ac:spMk id="5" creationId="{20154CBD-13CD-4DCE-9CC1-8A72C299161C}"/>
          </ac:spMkLst>
        </pc:spChg>
        <pc:spChg chg="add mod">
          <ac:chgData name="Manolis Kiagias" userId="c3565f1950a8e34f" providerId="LiveId" clId="{DA98B91C-FE7B-47E0-B39B-CADAB4AC4229}" dt="2021-11-16T10:13:33.309" v="599" actId="13822"/>
          <ac:spMkLst>
            <pc:docMk/>
            <pc:sldMk cId="0" sldId="261"/>
            <ac:spMk id="7" creationId="{79D16FE4-C675-4F91-A9FA-18E7C82A373A}"/>
          </ac:spMkLst>
        </pc:spChg>
        <pc:spChg chg="add mod">
          <ac:chgData name="Manolis Kiagias" userId="c3565f1950a8e34f" providerId="LiveId" clId="{DA98B91C-FE7B-47E0-B39B-CADAB4AC4229}" dt="2021-11-16T10:13:52.881" v="633" actId="20577"/>
          <ac:spMkLst>
            <pc:docMk/>
            <pc:sldMk cId="0" sldId="261"/>
            <ac:spMk id="8" creationId="{C47D74C1-BA6B-47F3-AEF9-39C22C526DBA}"/>
          </ac:spMkLst>
        </pc:spChg>
        <pc:picChg chg="del">
          <ac:chgData name="Manolis Kiagias" userId="c3565f1950a8e34f" providerId="LiveId" clId="{DA98B91C-FE7B-47E0-B39B-CADAB4AC4229}" dt="2021-11-16T10:11:25.196" v="559" actId="478"/>
          <ac:picMkLst>
            <pc:docMk/>
            <pc:sldMk cId="0" sldId="261"/>
            <ac:picMk id="3" creationId="{1E43A316-B622-49BC-BE60-4459F493FD0A}"/>
          </ac:picMkLst>
        </pc:picChg>
        <pc:picChg chg="add mod">
          <ac:chgData name="Manolis Kiagias" userId="c3565f1950a8e34f" providerId="LiveId" clId="{DA98B91C-FE7B-47E0-B39B-CADAB4AC4229}" dt="2021-11-16T10:12:38.099" v="563" actId="1076"/>
          <ac:picMkLst>
            <pc:docMk/>
            <pc:sldMk cId="0" sldId="261"/>
            <ac:picMk id="6" creationId="{67827012-09FB-4D34-BD96-2DCF629CD80E}"/>
          </ac:picMkLst>
        </pc:picChg>
      </pc:sldChg>
      <pc:sldChg chg="addSp delSp modSp mod">
        <pc:chgData name="Manolis Kiagias" userId="c3565f1950a8e34f" providerId="LiveId" clId="{DA98B91C-FE7B-47E0-B39B-CADAB4AC4229}" dt="2021-11-16T10:18:56.758" v="670" actId="20577"/>
        <pc:sldMkLst>
          <pc:docMk/>
          <pc:sldMk cId="0" sldId="262"/>
        </pc:sldMkLst>
        <pc:spChg chg="del">
          <ac:chgData name="Manolis Kiagias" userId="c3565f1950a8e34f" providerId="LiveId" clId="{DA98B91C-FE7B-47E0-B39B-CADAB4AC4229}" dt="2021-11-16T10:18:07.911" v="640" actId="478"/>
          <ac:spMkLst>
            <pc:docMk/>
            <pc:sldMk cId="0" sldId="262"/>
            <ac:spMk id="4" creationId="{660001F6-81AA-4829-AFF9-36671C9E3697}"/>
          </ac:spMkLst>
        </pc:spChg>
        <pc:spChg chg="del mod">
          <ac:chgData name="Manolis Kiagias" userId="c3565f1950a8e34f" providerId="LiveId" clId="{DA98B91C-FE7B-47E0-B39B-CADAB4AC4229}" dt="2021-11-16T10:18:06.236" v="639" actId="478"/>
          <ac:spMkLst>
            <pc:docMk/>
            <pc:sldMk cId="0" sldId="262"/>
            <ac:spMk id="5" creationId="{36450548-ED3E-49EA-B79E-6224E3F000CD}"/>
          </ac:spMkLst>
        </pc:spChg>
        <pc:spChg chg="add mod">
          <ac:chgData name="Manolis Kiagias" userId="c3565f1950a8e34f" providerId="LiveId" clId="{DA98B91C-FE7B-47E0-B39B-CADAB4AC4229}" dt="2021-11-16T10:18:56.758" v="670" actId="20577"/>
          <ac:spMkLst>
            <pc:docMk/>
            <pc:sldMk cId="0" sldId="262"/>
            <ac:spMk id="8" creationId="{29C47F87-36EA-4B06-860E-4878F854802F}"/>
          </ac:spMkLst>
        </pc:spChg>
        <pc:picChg chg="del">
          <ac:chgData name="Manolis Kiagias" userId="c3565f1950a8e34f" providerId="LiveId" clId="{DA98B91C-FE7B-47E0-B39B-CADAB4AC4229}" dt="2021-11-16T10:17:56.940" v="634" actId="478"/>
          <ac:picMkLst>
            <pc:docMk/>
            <pc:sldMk cId="0" sldId="262"/>
            <ac:picMk id="2" creationId="{6EA5E9C5-C41B-4768-8445-DAB6EFB83825}"/>
          </ac:picMkLst>
        </pc:picChg>
        <pc:picChg chg="del">
          <ac:chgData name="Manolis Kiagias" userId="c3565f1950a8e34f" providerId="LiveId" clId="{DA98B91C-FE7B-47E0-B39B-CADAB4AC4229}" dt="2021-11-16T10:17:56.940" v="634" actId="478"/>
          <ac:picMkLst>
            <pc:docMk/>
            <pc:sldMk cId="0" sldId="262"/>
            <ac:picMk id="3" creationId="{CB6CA8A9-AA50-4528-9E0D-4A6B61A99518}"/>
          </ac:picMkLst>
        </pc:picChg>
        <pc:picChg chg="add mod">
          <ac:chgData name="Manolis Kiagias" userId="c3565f1950a8e34f" providerId="LiveId" clId="{DA98B91C-FE7B-47E0-B39B-CADAB4AC4229}" dt="2021-11-16T10:18:14.447" v="642" actId="1076"/>
          <ac:picMkLst>
            <pc:docMk/>
            <pc:sldMk cId="0" sldId="262"/>
            <ac:picMk id="7" creationId="{2D89E68D-C393-426A-B807-2D18A7FEE7B7}"/>
          </ac:picMkLst>
        </pc:picChg>
      </pc:sldChg>
      <pc:sldChg chg="addSp delSp modSp mod delAnim modAnim">
        <pc:chgData name="Manolis Kiagias" userId="c3565f1950a8e34f" providerId="LiveId" clId="{DA98B91C-FE7B-47E0-B39B-CADAB4AC4229}" dt="2021-11-16T11:29:55.363" v="1098" actId="1076"/>
        <pc:sldMkLst>
          <pc:docMk/>
          <pc:sldMk cId="0" sldId="263"/>
        </pc:sldMkLst>
        <pc:spChg chg="mod">
          <ac:chgData name="Manolis Kiagias" userId="c3565f1950a8e34f" providerId="LiveId" clId="{DA98B91C-FE7B-47E0-B39B-CADAB4AC4229}" dt="2021-11-16T10:19:36.508" v="713" actId="20577"/>
          <ac:spMkLst>
            <pc:docMk/>
            <pc:sldMk cId="0" sldId="263"/>
            <ac:spMk id="3" creationId="{382C5C4A-4344-45D9-97F4-0A95A04AC10C}"/>
          </ac:spMkLst>
        </pc:spChg>
        <pc:spChg chg="del">
          <ac:chgData name="Manolis Kiagias" userId="c3565f1950a8e34f" providerId="LiveId" clId="{DA98B91C-FE7B-47E0-B39B-CADAB4AC4229}" dt="2021-11-16T10:20:21.501" v="714" actId="478"/>
          <ac:spMkLst>
            <pc:docMk/>
            <pc:sldMk cId="0" sldId="263"/>
            <ac:spMk id="4" creationId="{56F3247D-3A16-44C5-A2B2-9ABB20DF3011}"/>
          </ac:spMkLst>
        </pc:spChg>
        <pc:spChg chg="del">
          <ac:chgData name="Manolis Kiagias" userId="c3565f1950a8e34f" providerId="LiveId" clId="{DA98B91C-FE7B-47E0-B39B-CADAB4AC4229}" dt="2021-11-16T10:20:22.889" v="715" actId="478"/>
          <ac:spMkLst>
            <pc:docMk/>
            <pc:sldMk cId="0" sldId="263"/>
            <ac:spMk id="6" creationId="{BDAD87AD-932A-43B3-8038-FF5AC68FF0B4}"/>
          </ac:spMkLst>
        </pc:spChg>
        <pc:spChg chg="mod topLvl">
          <ac:chgData name="Manolis Kiagias" userId="c3565f1950a8e34f" providerId="LiveId" clId="{DA98B91C-FE7B-47E0-B39B-CADAB4AC4229}" dt="2021-11-16T11:29:50.240" v="1097" actId="1076"/>
          <ac:spMkLst>
            <pc:docMk/>
            <pc:sldMk cId="0" sldId="263"/>
            <ac:spMk id="9" creationId="{DC7C4F07-EEF9-4E7B-B532-914DA4A223D9}"/>
          </ac:spMkLst>
        </pc:spChg>
        <pc:spChg chg="del mod topLvl">
          <ac:chgData name="Manolis Kiagias" userId="c3565f1950a8e34f" providerId="LiveId" clId="{DA98B91C-FE7B-47E0-B39B-CADAB4AC4229}" dt="2021-11-16T10:31:15.571" v="866" actId="478"/>
          <ac:spMkLst>
            <pc:docMk/>
            <pc:sldMk cId="0" sldId="263"/>
            <ac:spMk id="10" creationId="{5D55135E-454A-46D5-9AE9-9F7ED7D0325B}"/>
          </ac:spMkLst>
        </pc:spChg>
        <pc:grpChg chg="add del mod">
          <ac:chgData name="Manolis Kiagias" userId="c3565f1950a8e34f" providerId="LiveId" clId="{DA98B91C-FE7B-47E0-B39B-CADAB4AC4229}" dt="2021-11-16T10:31:15.571" v="866" actId="478"/>
          <ac:grpSpMkLst>
            <pc:docMk/>
            <pc:sldMk cId="0" sldId="263"/>
            <ac:grpSpMk id="8" creationId="{BBC87B73-0DC6-4484-B2A5-7F2518B98E59}"/>
          </ac:grpSpMkLst>
        </pc:grpChg>
        <pc:picChg chg="del">
          <ac:chgData name="Manolis Kiagias" userId="c3565f1950a8e34f" providerId="LiveId" clId="{DA98B91C-FE7B-47E0-B39B-CADAB4AC4229}" dt="2021-11-16T10:20:23.744" v="716" actId="478"/>
          <ac:picMkLst>
            <pc:docMk/>
            <pc:sldMk cId="0" sldId="263"/>
            <ac:picMk id="5" creationId="{BA4981F0-1DBF-4036-9A0B-A97BEEDC43E5}"/>
          </ac:picMkLst>
        </pc:picChg>
        <pc:picChg chg="add mod modCrop">
          <ac:chgData name="Manolis Kiagias" userId="c3565f1950a8e34f" providerId="LiveId" clId="{DA98B91C-FE7B-47E0-B39B-CADAB4AC4229}" dt="2021-11-16T11:29:55.363" v="1098" actId="1076"/>
          <ac:picMkLst>
            <pc:docMk/>
            <pc:sldMk cId="0" sldId="263"/>
            <ac:picMk id="7" creationId="{7DEECB45-C68E-4FF2-83A9-4818DED4F9FB}"/>
          </ac:picMkLst>
        </pc:picChg>
        <pc:picChg chg="add del mod">
          <ac:chgData name="Manolis Kiagias" userId="c3565f1950a8e34f" providerId="LiveId" clId="{DA98B91C-FE7B-47E0-B39B-CADAB4AC4229}" dt="2021-11-16T11:28:51.952" v="1094" actId="478"/>
          <ac:picMkLst>
            <pc:docMk/>
            <pc:sldMk cId="0" sldId="263"/>
            <ac:picMk id="12" creationId="{35CE7000-EA27-4168-8850-75A4E4AC647D}"/>
          </ac:picMkLst>
        </pc:picChg>
        <pc:picChg chg="add mod">
          <ac:chgData name="Manolis Kiagias" userId="c3565f1950a8e34f" providerId="LiveId" clId="{DA98B91C-FE7B-47E0-B39B-CADAB4AC4229}" dt="2021-11-16T11:29:48.635" v="1096" actId="1076"/>
          <ac:picMkLst>
            <pc:docMk/>
            <pc:sldMk cId="0" sldId="263"/>
            <ac:picMk id="14" creationId="{F86F9D5E-4E8C-4F27-970D-3AF2D2BC3874}"/>
          </ac:picMkLst>
        </pc:picChg>
      </pc:sldChg>
      <pc:sldChg chg="addSp delSp modSp mod">
        <pc:chgData name="Manolis Kiagias" userId="c3565f1950a8e34f" providerId="LiveId" clId="{DA98B91C-FE7B-47E0-B39B-CADAB4AC4229}" dt="2021-11-16T11:28:30.565" v="1093" actId="1076"/>
        <pc:sldMkLst>
          <pc:docMk/>
          <pc:sldMk cId="0" sldId="264"/>
        </pc:sldMkLst>
        <pc:spChg chg="mod">
          <ac:chgData name="Manolis Kiagias" userId="c3565f1950a8e34f" providerId="LiveId" clId="{DA98B91C-FE7B-47E0-B39B-CADAB4AC4229}" dt="2021-11-16T10:35:22.571" v="931" actId="1076"/>
          <ac:spMkLst>
            <pc:docMk/>
            <pc:sldMk cId="0" sldId="264"/>
            <ac:spMk id="4" creationId="{4840356D-82BB-42FC-9AE7-02567FE4DBC8}"/>
          </ac:spMkLst>
        </pc:spChg>
        <pc:picChg chg="del">
          <ac:chgData name="Manolis Kiagias" userId="c3565f1950a8e34f" providerId="LiveId" clId="{DA98B91C-FE7B-47E0-B39B-CADAB4AC4229}" dt="2021-11-16T10:32:36.387" v="877" actId="478"/>
          <ac:picMkLst>
            <pc:docMk/>
            <pc:sldMk cId="0" sldId="264"/>
            <ac:picMk id="3" creationId="{CE618CB9-BCE6-4443-A2CB-2F64F679FD5A}"/>
          </ac:picMkLst>
        </pc:picChg>
        <pc:picChg chg="add del mod">
          <ac:chgData name="Manolis Kiagias" userId="c3565f1950a8e34f" providerId="LiveId" clId="{DA98B91C-FE7B-47E0-B39B-CADAB4AC4229}" dt="2021-11-16T11:28:15.914" v="1090" actId="478"/>
          <ac:picMkLst>
            <pc:docMk/>
            <pc:sldMk cId="0" sldId="264"/>
            <ac:picMk id="5" creationId="{E214C364-EDFB-4DEB-909A-C6D1608E8937}"/>
          </ac:picMkLst>
        </pc:picChg>
        <pc:picChg chg="add mod">
          <ac:chgData name="Manolis Kiagias" userId="c3565f1950a8e34f" providerId="LiveId" clId="{DA98B91C-FE7B-47E0-B39B-CADAB4AC4229}" dt="2021-11-16T11:28:30.565" v="1093" actId="1076"/>
          <ac:picMkLst>
            <pc:docMk/>
            <pc:sldMk cId="0" sldId="264"/>
            <ac:picMk id="7" creationId="{DF8E823C-1083-4E57-938B-EFB45198D331}"/>
          </ac:picMkLst>
        </pc:picChg>
      </pc:sldChg>
      <pc:sldChg chg="addSp delSp modSp mod">
        <pc:chgData name="Manolis Kiagias" userId="c3565f1950a8e34f" providerId="LiveId" clId="{DA98B91C-FE7B-47E0-B39B-CADAB4AC4229}" dt="2021-11-16T11:18:52.104" v="1019" actId="1076"/>
        <pc:sldMkLst>
          <pc:docMk/>
          <pc:sldMk cId="0" sldId="265"/>
        </pc:sldMkLst>
        <pc:spChg chg="mod">
          <ac:chgData name="Manolis Kiagias" userId="c3565f1950a8e34f" providerId="LiveId" clId="{DA98B91C-FE7B-47E0-B39B-CADAB4AC4229}" dt="2021-11-16T11:17:33.352" v="947" actId="20577"/>
          <ac:spMkLst>
            <pc:docMk/>
            <pc:sldMk cId="0" sldId="265"/>
            <ac:spMk id="4" creationId="{19987581-C16D-4764-BA0D-39D382B1B8DD}"/>
          </ac:spMkLst>
        </pc:spChg>
        <pc:spChg chg="mod ord">
          <ac:chgData name="Manolis Kiagias" userId="c3565f1950a8e34f" providerId="LiveId" clId="{DA98B91C-FE7B-47E0-B39B-CADAB4AC4229}" dt="2021-11-16T11:18:52.104" v="1019" actId="1076"/>
          <ac:spMkLst>
            <pc:docMk/>
            <pc:sldMk cId="0" sldId="265"/>
            <ac:spMk id="5" creationId="{B5BE0928-89E3-44F8-8D9F-075EED5629DB}"/>
          </ac:spMkLst>
        </pc:spChg>
        <pc:picChg chg="del">
          <ac:chgData name="Manolis Kiagias" userId="c3565f1950a8e34f" providerId="LiveId" clId="{DA98B91C-FE7B-47E0-B39B-CADAB4AC4229}" dt="2021-11-16T11:17:37.721" v="948" actId="478"/>
          <ac:picMkLst>
            <pc:docMk/>
            <pc:sldMk cId="0" sldId="265"/>
            <ac:picMk id="3" creationId="{B354D86E-2D99-4575-A12D-FF121C2C9840}"/>
          </ac:picMkLst>
        </pc:picChg>
        <pc:picChg chg="add mod">
          <ac:chgData name="Manolis Kiagias" userId="c3565f1950a8e34f" providerId="LiveId" clId="{DA98B91C-FE7B-47E0-B39B-CADAB4AC4229}" dt="2021-11-16T11:17:43.599" v="950" actId="1076"/>
          <ac:picMkLst>
            <pc:docMk/>
            <pc:sldMk cId="0" sldId="265"/>
            <ac:picMk id="6" creationId="{4A278E40-4D38-4A6E-AC89-4F1AC01C29A5}"/>
          </ac:picMkLst>
        </pc:picChg>
      </pc:sldChg>
      <pc:sldChg chg="del">
        <pc:chgData name="Manolis Kiagias" userId="c3565f1950a8e34f" providerId="LiveId" clId="{DA98B91C-FE7B-47E0-B39B-CADAB4AC4229}" dt="2021-11-16T11:19:22.406" v="1021" actId="47"/>
        <pc:sldMkLst>
          <pc:docMk/>
          <pc:sldMk cId="0" sldId="266"/>
        </pc:sldMkLst>
      </pc:sldChg>
      <pc:sldChg chg="del">
        <pc:chgData name="Manolis Kiagias" userId="c3565f1950a8e34f" providerId="LiveId" clId="{DA98B91C-FE7B-47E0-B39B-CADAB4AC4229}" dt="2021-11-16T11:25:45.953" v="1081" actId="47"/>
        <pc:sldMkLst>
          <pc:docMk/>
          <pc:sldMk cId="0" sldId="267"/>
        </pc:sldMkLst>
      </pc:sldChg>
      <pc:sldChg chg="del">
        <pc:chgData name="Manolis Kiagias" userId="c3565f1950a8e34f" providerId="LiveId" clId="{DA98B91C-FE7B-47E0-B39B-CADAB4AC4229}" dt="2021-11-16T11:25:59.843" v="1082" actId="47"/>
        <pc:sldMkLst>
          <pc:docMk/>
          <pc:sldMk cId="0" sldId="268"/>
        </pc:sldMkLst>
      </pc:sldChg>
      <pc:sldChg chg="del">
        <pc:chgData name="Manolis Kiagias" userId="c3565f1950a8e34f" providerId="LiveId" clId="{DA98B91C-FE7B-47E0-B39B-CADAB4AC4229}" dt="2021-11-16T11:26:01.912" v="1083" actId="47"/>
        <pc:sldMkLst>
          <pc:docMk/>
          <pc:sldMk cId="0" sldId="269"/>
        </pc:sldMkLst>
      </pc:sldChg>
      <pc:sldChg chg="addSp delSp modSp mod delAnim">
        <pc:chgData name="Manolis Kiagias" userId="c3565f1950a8e34f" providerId="LiveId" clId="{DA98B91C-FE7B-47E0-B39B-CADAB4AC4229}" dt="2021-11-16T09:42:20.807" v="97" actId="207"/>
        <pc:sldMkLst>
          <pc:docMk/>
          <pc:sldMk cId="2822904391" sldId="271"/>
        </pc:sldMkLst>
        <pc:spChg chg="del mod">
          <ac:chgData name="Manolis Kiagias" userId="c3565f1950a8e34f" providerId="LiveId" clId="{DA98B91C-FE7B-47E0-B39B-CADAB4AC4229}" dt="2021-11-16T09:41:12.077" v="71" actId="478"/>
          <ac:spMkLst>
            <pc:docMk/>
            <pc:sldMk cId="2822904391" sldId="271"/>
            <ac:spMk id="10" creationId="{AE3CF828-466A-49C5-84E3-C9FEBF2A1E0D}"/>
          </ac:spMkLst>
        </pc:spChg>
        <pc:spChg chg="mod">
          <ac:chgData name="Manolis Kiagias" userId="c3565f1950a8e34f" providerId="LiveId" clId="{DA98B91C-FE7B-47E0-B39B-CADAB4AC4229}" dt="2021-11-16T09:42:20.807" v="97" actId="207"/>
          <ac:spMkLst>
            <pc:docMk/>
            <pc:sldMk cId="2822904391" sldId="271"/>
            <ac:spMk id="12" creationId="{B5FD8AAA-8970-481E-9370-E974C52507A1}"/>
          </ac:spMkLst>
        </pc:spChg>
        <pc:spChg chg="mod">
          <ac:chgData name="Manolis Kiagias" userId="c3565f1950a8e34f" providerId="LiveId" clId="{DA98B91C-FE7B-47E0-B39B-CADAB4AC4229}" dt="2021-11-16T09:42:20.807" v="97" actId="207"/>
          <ac:spMkLst>
            <pc:docMk/>
            <pc:sldMk cId="2822904391" sldId="271"/>
            <ac:spMk id="13" creationId="{7ECF424D-E108-4890-A202-33F3F3BF65A7}"/>
          </ac:spMkLst>
        </pc:spChg>
        <pc:grpChg chg="add mod">
          <ac:chgData name="Manolis Kiagias" userId="c3565f1950a8e34f" providerId="LiveId" clId="{DA98B91C-FE7B-47E0-B39B-CADAB4AC4229}" dt="2021-11-16T09:42:20.807" v="97" actId="207"/>
          <ac:grpSpMkLst>
            <pc:docMk/>
            <pc:sldMk cId="2822904391" sldId="271"/>
            <ac:grpSpMk id="11" creationId="{D52CBDC1-C8B5-4804-A37D-341E8B8F4B0D}"/>
          </ac:grpSpMkLst>
        </pc:grpChg>
        <pc:picChg chg="add mod modCrop">
          <ac:chgData name="Manolis Kiagias" userId="c3565f1950a8e34f" providerId="LiveId" clId="{DA98B91C-FE7B-47E0-B39B-CADAB4AC4229}" dt="2021-11-16T09:41:19.941" v="72" actId="1076"/>
          <ac:picMkLst>
            <pc:docMk/>
            <pc:sldMk cId="2822904391" sldId="271"/>
            <ac:picMk id="3" creationId="{72F4E84E-D8C9-4DBB-B689-B5A61E52EFD2}"/>
          </ac:picMkLst>
        </pc:picChg>
        <pc:picChg chg="del">
          <ac:chgData name="Manolis Kiagias" userId="c3565f1950a8e34f" providerId="LiveId" clId="{DA98B91C-FE7B-47E0-B39B-CADAB4AC4229}" dt="2021-11-16T09:40:41.817" v="63" actId="478"/>
          <ac:picMkLst>
            <pc:docMk/>
            <pc:sldMk cId="2822904391" sldId="271"/>
            <ac:picMk id="6" creationId="{3EF623B3-2878-4F3B-8DA2-E7475134865D}"/>
          </ac:picMkLst>
        </pc:picChg>
      </pc:sldChg>
      <pc:sldChg chg="addSp delSp modSp mod delAnim modAnim">
        <pc:chgData name="Manolis Kiagias" userId="c3565f1950a8e34f" providerId="LiveId" clId="{DA98B91C-FE7B-47E0-B39B-CADAB4AC4229}" dt="2021-11-19T10:13:44.700" v="1192" actId="404"/>
        <pc:sldMkLst>
          <pc:docMk/>
          <pc:sldMk cId="2807825275" sldId="272"/>
        </pc:sldMkLst>
        <pc:spChg chg="mod">
          <ac:chgData name="Manolis Kiagias" userId="c3565f1950a8e34f" providerId="LiveId" clId="{DA98B91C-FE7B-47E0-B39B-CADAB4AC4229}" dt="2021-11-16T09:37:43.982" v="62" actId="6549"/>
          <ac:spMkLst>
            <pc:docMk/>
            <pc:sldMk cId="2807825275" sldId="272"/>
            <ac:spMk id="10" creationId="{4C6A5E5C-BCE8-4A85-9FC5-D8FF88ABE533}"/>
          </ac:spMkLst>
        </pc:spChg>
        <pc:spChg chg="mod ord">
          <ac:chgData name="Manolis Kiagias" userId="c3565f1950a8e34f" providerId="LiveId" clId="{DA98B91C-FE7B-47E0-B39B-CADAB4AC4229}" dt="2021-11-19T10:13:44.700" v="1192" actId="404"/>
          <ac:spMkLst>
            <pc:docMk/>
            <pc:sldMk cId="2807825275" sldId="272"/>
            <ac:spMk id="11" creationId="{854EDF21-A806-4C3F-8C99-9CFCBA191A9A}"/>
          </ac:spMkLst>
        </pc:spChg>
        <pc:spChg chg="del">
          <ac:chgData name="Manolis Kiagias" userId="c3565f1950a8e34f" providerId="LiveId" clId="{DA98B91C-FE7B-47E0-B39B-CADAB4AC4229}" dt="2021-11-16T09:42:36.461" v="98" actId="478"/>
          <ac:spMkLst>
            <pc:docMk/>
            <pc:sldMk cId="2807825275" sldId="272"/>
            <ac:spMk id="12" creationId="{93D78EE7-743E-49F4-8D69-3EEE3B0F1F8C}"/>
          </ac:spMkLst>
        </pc:spChg>
        <pc:spChg chg="mod">
          <ac:chgData name="Manolis Kiagias" userId="c3565f1950a8e34f" providerId="LiveId" clId="{DA98B91C-FE7B-47E0-B39B-CADAB4AC4229}" dt="2021-11-16T09:46:13.129" v="140" actId="14100"/>
          <ac:spMkLst>
            <pc:docMk/>
            <pc:sldMk cId="2807825275" sldId="272"/>
            <ac:spMk id="13" creationId="{05BDD2BE-B9D1-43F8-827D-0163F8265054}"/>
          </ac:spMkLst>
        </pc:spChg>
        <pc:spChg chg="add mod">
          <ac:chgData name="Manolis Kiagias" userId="c3565f1950a8e34f" providerId="LiveId" clId="{DA98B91C-FE7B-47E0-B39B-CADAB4AC4229}" dt="2021-11-16T09:46:36.185" v="144" actId="1076"/>
          <ac:spMkLst>
            <pc:docMk/>
            <pc:sldMk cId="2807825275" sldId="272"/>
            <ac:spMk id="16" creationId="{084CB3FB-2E08-4C85-8E98-153F4ED9B7F5}"/>
          </ac:spMkLst>
        </pc:spChg>
        <pc:spChg chg="del">
          <ac:chgData name="Manolis Kiagias" userId="c3565f1950a8e34f" providerId="LiveId" clId="{DA98B91C-FE7B-47E0-B39B-CADAB4AC4229}" dt="2021-11-16T09:37:19.444" v="47" actId="478"/>
          <ac:spMkLst>
            <pc:docMk/>
            <pc:sldMk cId="2807825275" sldId="272"/>
            <ac:spMk id="20" creationId="{EE15CAA1-ADD3-4EE1-8A0D-70DB71D8DF83}"/>
          </ac:spMkLst>
        </pc:spChg>
        <pc:spChg chg="del">
          <ac:chgData name="Manolis Kiagias" userId="c3565f1950a8e34f" providerId="LiveId" clId="{DA98B91C-FE7B-47E0-B39B-CADAB4AC4229}" dt="2021-11-16T09:37:16.179" v="46" actId="478"/>
          <ac:spMkLst>
            <pc:docMk/>
            <pc:sldMk cId="2807825275" sldId="272"/>
            <ac:spMk id="21" creationId="{26923A2A-7194-4D61-B1D5-A9AE556F9F9E}"/>
          </ac:spMkLst>
        </pc:spChg>
        <pc:spChg chg="del">
          <ac:chgData name="Manolis Kiagias" userId="c3565f1950a8e34f" providerId="LiveId" clId="{DA98B91C-FE7B-47E0-B39B-CADAB4AC4229}" dt="2021-11-16T09:37:12.546" v="45" actId="478"/>
          <ac:spMkLst>
            <pc:docMk/>
            <pc:sldMk cId="2807825275" sldId="272"/>
            <ac:spMk id="22" creationId="{E842F7CA-770B-45C3-9A5F-9451E65B85F5}"/>
          </ac:spMkLst>
        </pc:spChg>
        <pc:spChg chg="del">
          <ac:chgData name="Manolis Kiagias" userId="c3565f1950a8e34f" providerId="LiveId" clId="{DA98B91C-FE7B-47E0-B39B-CADAB4AC4229}" dt="2021-11-16T09:37:22.581" v="48" actId="478"/>
          <ac:spMkLst>
            <pc:docMk/>
            <pc:sldMk cId="2807825275" sldId="272"/>
            <ac:spMk id="23" creationId="{7F311520-C093-4E34-A0A7-36A84B00838F}"/>
          </ac:spMkLst>
        </pc:spChg>
        <pc:spChg chg="del">
          <ac:chgData name="Manolis Kiagias" userId="c3565f1950a8e34f" providerId="LiveId" clId="{DA98B91C-FE7B-47E0-B39B-CADAB4AC4229}" dt="2021-11-16T09:37:25.700" v="49" actId="478"/>
          <ac:spMkLst>
            <pc:docMk/>
            <pc:sldMk cId="2807825275" sldId="272"/>
            <ac:spMk id="24" creationId="{CAC8E6B7-FBFE-453D-8012-F3E4BF126958}"/>
          </ac:spMkLst>
        </pc:spChg>
        <pc:grpChg chg="mod">
          <ac:chgData name="Manolis Kiagias" userId="c3565f1950a8e34f" providerId="LiveId" clId="{DA98B91C-FE7B-47E0-B39B-CADAB4AC4229}" dt="2021-11-16T09:44:29.804" v="107" actId="1076"/>
          <ac:grpSpMkLst>
            <pc:docMk/>
            <pc:sldMk cId="2807825275" sldId="272"/>
            <ac:grpSpMk id="8" creationId="{1AB3C21C-E75D-4514-A086-BD27BDA52F24}"/>
          </ac:grpSpMkLst>
        </pc:grpChg>
        <pc:picChg chg="add mod ord">
          <ac:chgData name="Manolis Kiagias" userId="c3565f1950a8e34f" providerId="LiveId" clId="{DA98B91C-FE7B-47E0-B39B-CADAB4AC4229}" dt="2021-11-16T09:46:28.096" v="142" actId="1076"/>
          <ac:picMkLst>
            <pc:docMk/>
            <pc:sldMk cId="2807825275" sldId="272"/>
            <ac:picMk id="3" creationId="{3F9F5E0A-CA82-4160-9B6B-B5B4DAAC547A}"/>
          </ac:picMkLst>
        </pc:picChg>
        <pc:picChg chg="del">
          <ac:chgData name="Manolis Kiagias" userId="c3565f1950a8e34f" providerId="LiveId" clId="{DA98B91C-FE7B-47E0-B39B-CADAB4AC4229}" dt="2021-11-16T09:36:44.447" v="40" actId="478"/>
          <ac:picMkLst>
            <pc:docMk/>
            <pc:sldMk cId="2807825275" sldId="272"/>
            <ac:picMk id="7" creationId="{68ED1B70-74E8-4216-90AD-2CC9F005F41F}"/>
          </ac:picMkLst>
        </pc:picChg>
      </pc:sldChg>
      <pc:sldChg chg="addSp delSp modSp mod">
        <pc:chgData name="Manolis Kiagias" userId="c3565f1950a8e34f" providerId="LiveId" clId="{DA98B91C-FE7B-47E0-B39B-CADAB4AC4229}" dt="2021-11-19T10:24:34.054" v="1235" actId="1076"/>
        <pc:sldMkLst>
          <pc:docMk/>
          <pc:sldMk cId="2039365288" sldId="273"/>
        </pc:sldMkLst>
        <pc:spChg chg="mod">
          <ac:chgData name="Manolis Kiagias" userId="c3565f1950a8e34f" providerId="LiveId" clId="{DA98B91C-FE7B-47E0-B39B-CADAB4AC4229}" dt="2021-11-19T10:24:13.118" v="1230" actId="1076"/>
          <ac:spMkLst>
            <pc:docMk/>
            <pc:sldMk cId="2039365288" sldId="273"/>
            <ac:spMk id="35" creationId="{EA617E91-56F0-49DF-98A6-15C74BEB27AD}"/>
          </ac:spMkLst>
        </pc:spChg>
        <pc:grpChg chg="mod">
          <ac:chgData name="Manolis Kiagias" userId="c3565f1950a8e34f" providerId="LiveId" clId="{DA98B91C-FE7B-47E0-B39B-CADAB4AC4229}" dt="2021-11-19T10:24:34.054" v="1235" actId="1076"/>
          <ac:grpSpMkLst>
            <pc:docMk/>
            <pc:sldMk cId="2039365288" sldId="273"/>
            <ac:grpSpMk id="4" creationId="{DAD4B3DC-AD7B-4902-8C5E-BC469B45969F}"/>
          </ac:grpSpMkLst>
        </pc:grpChg>
        <pc:grpChg chg="mod">
          <ac:chgData name="Manolis Kiagias" userId="c3565f1950a8e34f" providerId="LiveId" clId="{DA98B91C-FE7B-47E0-B39B-CADAB4AC4229}" dt="2021-11-19T10:24:21.394" v="1232" actId="1076"/>
          <ac:grpSpMkLst>
            <pc:docMk/>
            <pc:sldMk cId="2039365288" sldId="273"/>
            <ac:grpSpMk id="37" creationId="{9E8D28EA-324A-4042-A154-F9604B28A989}"/>
          </ac:grpSpMkLst>
        </pc:grpChg>
        <pc:grpChg chg="mod">
          <ac:chgData name="Manolis Kiagias" userId="c3565f1950a8e34f" providerId="LiveId" clId="{DA98B91C-FE7B-47E0-B39B-CADAB4AC4229}" dt="2021-11-19T10:24:17.386" v="1231" actId="1076"/>
          <ac:grpSpMkLst>
            <pc:docMk/>
            <pc:sldMk cId="2039365288" sldId="273"/>
            <ac:grpSpMk id="38" creationId="{5C1F1CAC-3BB9-4CC4-9DB8-B49D80901FE4}"/>
          </ac:grpSpMkLst>
        </pc:grpChg>
        <pc:picChg chg="del">
          <ac:chgData name="Manolis Kiagias" userId="c3565f1950a8e34f" providerId="LiveId" clId="{DA98B91C-FE7B-47E0-B39B-CADAB4AC4229}" dt="2021-11-19T10:18:52.860" v="1193" actId="478"/>
          <ac:picMkLst>
            <pc:docMk/>
            <pc:sldMk cId="2039365288" sldId="273"/>
            <ac:picMk id="3" creationId="{B2C6D156-20A3-4852-93BE-75544EFD4EE6}"/>
          </ac:picMkLst>
        </pc:picChg>
        <pc:picChg chg="add mod modCrop">
          <ac:chgData name="Manolis Kiagias" userId="c3565f1950a8e34f" providerId="LiveId" clId="{DA98B91C-FE7B-47E0-B39B-CADAB4AC4229}" dt="2021-11-19T10:24:23.880" v="1233" actId="1076"/>
          <ac:picMkLst>
            <pc:docMk/>
            <pc:sldMk cId="2039365288" sldId="273"/>
            <ac:picMk id="7" creationId="{D8A206C7-38E8-4439-A00A-B04C2EA23A1B}"/>
          </ac:picMkLst>
        </pc:picChg>
      </pc:sldChg>
      <pc:sldChg chg="addSp delSp modSp del mod modAnim">
        <pc:chgData name="Manolis Kiagias" userId="c3565f1950a8e34f" providerId="LiveId" clId="{DA98B91C-FE7B-47E0-B39B-CADAB4AC4229}" dt="2021-11-19T10:42:12.993" v="1252" actId="2696"/>
        <pc:sldMkLst>
          <pc:docMk/>
          <pc:sldMk cId="1085723294" sldId="276"/>
        </pc:sldMkLst>
        <pc:spChg chg="mod">
          <ac:chgData name="Manolis Kiagias" userId="c3565f1950a8e34f" providerId="LiveId" clId="{DA98B91C-FE7B-47E0-B39B-CADAB4AC4229}" dt="2021-11-16T10:01:07.098" v="296" actId="165"/>
          <ac:spMkLst>
            <pc:docMk/>
            <pc:sldMk cId="1085723294" sldId="276"/>
            <ac:spMk id="6" creationId="{D49FBCF7-166A-4D20-848C-FEE869ADE027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3" creationId="{A4E8DE3F-4895-47E1-AAAC-D3F3A722878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4" creationId="{61129AB6-881C-4EFF-9E28-FCBBD32CE33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5" creationId="{65E0537F-CF53-4849-94E8-C6971AFE54FE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6" creationId="{48945057-AD66-4565-887F-77622F1DF289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7" creationId="{18838180-32F1-423A-86BB-733CB53CA9F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8" creationId="{D1983DF8-C2D9-4EDB-B7FA-DECA1229C92B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19" creationId="{E7BD22CE-5761-46C4-AD98-E91639F41BDF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1" creationId="{6C4B29BA-9000-4F2C-A72C-760B1276D040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2" creationId="{D1DF0F08-000C-40AF-818C-8A3DEEB5F4CB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3" creationId="{1D17EA8A-BE34-4E88-B036-492642CF9902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4" creationId="{CC72CC61-80F2-4480-829C-9C49D2067171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5" creationId="{F2F8001A-7A62-40EC-8210-729E7868024D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6" creationId="{775F720A-F867-462B-B9DA-A7BD0A06559A}"/>
          </ac:spMkLst>
        </pc:spChg>
        <pc:spChg chg="mod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7" creationId="{18A062E0-64CB-4C5E-B102-D204C5AC03B1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29" creationId="{5EB92859-BE69-434C-B202-C8F3CC509101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30" creationId="{B20C9514-568E-4F18-B0CB-A1B2CD2D3B47}"/>
          </ac:spMkLst>
        </pc:spChg>
        <pc:spChg chg="mod topLvl">
          <ac:chgData name="Manolis Kiagias" userId="c3565f1950a8e34f" providerId="LiveId" clId="{DA98B91C-FE7B-47E0-B39B-CADAB4AC4229}" dt="2021-11-19T10:25:49.419" v="1236" actId="165"/>
          <ac:spMkLst>
            <pc:docMk/>
            <pc:sldMk cId="1085723294" sldId="276"/>
            <ac:spMk id="32" creationId="{E3531C09-B10E-48A5-97E2-68671845C1CD}"/>
          </ac:spMkLst>
        </pc:spChg>
        <pc:grpChg chg="mod topLvl">
          <ac:chgData name="Manolis Kiagias" userId="c3565f1950a8e34f" providerId="LiveId" clId="{DA98B91C-FE7B-47E0-B39B-CADAB4AC4229}" dt="2021-11-16T10:01:07.098" v="296" actId="165"/>
          <ac:grpSpMkLst>
            <pc:docMk/>
            <pc:sldMk cId="1085723294" sldId="276"/>
            <ac:grpSpMk id="5" creationId="{09A00987-D109-4A12-B1E8-535F0279A5A9}"/>
          </ac:grpSpMkLst>
        </pc:grpChg>
        <pc:grpChg chg="del">
          <ac:chgData name="Manolis Kiagias" userId="c3565f1950a8e34f" providerId="LiveId" clId="{DA98B91C-FE7B-47E0-B39B-CADAB4AC4229}" dt="2021-11-16T10:01:07.098" v="296" actId="165"/>
          <ac:grpSpMkLst>
            <pc:docMk/>
            <pc:sldMk cId="1085723294" sldId="276"/>
            <ac:grpSpMk id="9" creationId="{4AD695EF-338E-499D-A507-0A2D142D9C86}"/>
          </ac:grpSpMkLst>
        </pc:grpChg>
        <pc:grpChg chg="del mod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11" creationId="{3CDAECFD-67B6-4C50-A104-49C1BD929261}"/>
          </ac:grpSpMkLst>
        </pc:grpChg>
        <pc:grpChg chg="mod topLvl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12" creationId="{8AE3573B-26AA-4B93-B43F-DB02D461BD96}"/>
          </ac:grpSpMkLst>
        </pc:grpChg>
        <pc:grpChg chg="mod topLvl">
          <ac:chgData name="Manolis Kiagias" userId="c3565f1950a8e34f" providerId="LiveId" clId="{DA98B91C-FE7B-47E0-B39B-CADAB4AC4229}" dt="2021-11-19T10:25:49.419" v="1236" actId="165"/>
          <ac:grpSpMkLst>
            <pc:docMk/>
            <pc:sldMk cId="1085723294" sldId="276"/>
            <ac:grpSpMk id="20" creationId="{6E567D4E-068E-4B5B-A364-134BF3EFB240}"/>
          </ac:grpSpMkLst>
        </pc:grpChg>
        <pc:picChg chg="add del mod topLvl">
          <ac:chgData name="Manolis Kiagias" userId="c3565f1950a8e34f" providerId="LiveId" clId="{DA98B91C-FE7B-47E0-B39B-CADAB4AC4229}" dt="2021-11-16T10:02:10.811" v="318" actId="27803"/>
          <ac:picMkLst>
            <pc:docMk/>
            <pc:sldMk cId="1085723294" sldId="276"/>
            <ac:picMk id="4" creationId="{FABAFA60-1C7A-4D63-A133-7D0462EEDDBE}"/>
          </ac:picMkLst>
        </pc:picChg>
        <pc:picChg chg="mod">
          <ac:chgData name="Manolis Kiagias" userId="c3565f1950a8e34f" providerId="LiveId" clId="{DA98B91C-FE7B-47E0-B39B-CADAB4AC4229}" dt="2021-11-16T10:01:07.098" v="296" actId="165"/>
          <ac:picMkLst>
            <pc:docMk/>
            <pc:sldMk cId="1085723294" sldId="276"/>
            <ac:picMk id="7" creationId="{26216F14-5A6F-4A5F-A257-0AE3CB872D63}"/>
          </ac:picMkLst>
        </pc:picChg>
        <pc:picChg chg="mod topLvl">
          <ac:chgData name="Manolis Kiagias" userId="c3565f1950a8e34f" providerId="LiveId" clId="{DA98B91C-FE7B-47E0-B39B-CADAB4AC4229}" dt="2021-11-19T10:25:49.419" v="1236" actId="165"/>
          <ac:picMkLst>
            <pc:docMk/>
            <pc:sldMk cId="1085723294" sldId="276"/>
            <ac:picMk id="28" creationId="{3C452719-05EF-4F01-83E3-0F603BBC8991}"/>
          </ac:picMkLst>
        </pc:picChg>
        <pc:picChg chg="mod topLvl">
          <ac:chgData name="Manolis Kiagias" userId="c3565f1950a8e34f" providerId="LiveId" clId="{DA98B91C-FE7B-47E0-B39B-CADAB4AC4229}" dt="2021-11-19T10:25:49.419" v="1236" actId="165"/>
          <ac:picMkLst>
            <pc:docMk/>
            <pc:sldMk cId="1085723294" sldId="276"/>
            <ac:picMk id="31" creationId="{92B3FDDF-56C7-4E61-811B-8A9E78290338}"/>
          </ac:picMkLst>
        </pc:picChg>
      </pc:sldChg>
      <pc:sldChg chg="addSp delSp modSp mod delAnim">
        <pc:chgData name="Manolis Kiagias" userId="c3565f1950a8e34f" providerId="LiveId" clId="{DA98B91C-FE7B-47E0-B39B-CADAB4AC4229}" dt="2021-11-19T10:42:26.848" v="1254"/>
        <pc:sldMkLst>
          <pc:docMk/>
          <pc:sldMk cId="4042379734" sldId="277"/>
        </pc:sldMkLst>
        <pc:spChg chg="mod">
          <ac:chgData name="Manolis Kiagias" userId="c3565f1950a8e34f" providerId="LiveId" clId="{DA98B91C-FE7B-47E0-B39B-CADAB4AC4229}" dt="2021-11-16T10:11:04.516" v="539" actId="5793"/>
          <ac:spMkLst>
            <pc:docMk/>
            <pc:sldMk cId="4042379734" sldId="277"/>
            <ac:spMk id="6" creationId="{D49FBCF7-166A-4D20-848C-FEE869ADE027}"/>
          </ac:spMkLst>
        </pc:spChg>
        <pc:spChg chg="del">
          <ac:chgData name="Manolis Kiagias" userId="c3565f1950a8e34f" providerId="LiveId" clId="{DA98B91C-FE7B-47E0-B39B-CADAB4AC4229}" dt="2021-11-16T10:08:25.575" v="345" actId="478"/>
          <ac:spMkLst>
            <pc:docMk/>
            <pc:sldMk cId="4042379734" sldId="277"/>
            <ac:spMk id="8" creationId="{9A068551-13EB-448E-897B-B93DFC38C817}"/>
          </ac:spMkLst>
        </pc:spChg>
        <pc:spChg chg="mod">
          <ac:chgData name="Manolis Kiagias" userId="c3565f1950a8e34f" providerId="LiveId" clId="{DA98B91C-FE7B-47E0-B39B-CADAB4AC4229}" dt="2021-11-16T10:10:20.080" v="479" actId="1076"/>
          <ac:spMkLst>
            <pc:docMk/>
            <pc:sldMk cId="4042379734" sldId="277"/>
            <ac:spMk id="10" creationId="{42E327FC-879A-4488-8E97-7890547C15B7}"/>
          </ac:spMkLst>
        </pc:spChg>
        <pc:spChg chg="mod">
          <ac:chgData name="Manolis Kiagias" userId="c3565f1950a8e34f" providerId="LiveId" clId="{DA98B91C-FE7B-47E0-B39B-CADAB4AC4229}" dt="2021-11-19T10:42:26.848" v="1254"/>
          <ac:spMkLst>
            <pc:docMk/>
            <pc:sldMk cId="4042379734" sldId="277"/>
            <ac:spMk id="36" creationId="{46BCC604-7262-4A6F-9426-857ED7C1A6C6}"/>
          </ac:spMkLst>
        </pc:spChg>
        <pc:grpChg chg="del">
          <ac:chgData name="Manolis Kiagias" userId="c3565f1950a8e34f" providerId="LiveId" clId="{DA98B91C-FE7B-47E0-B39B-CADAB4AC4229}" dt="2021-11-19T10:42:19.776" v="1253" actId="478"/>
          <ac:grpSpMkLst>
            <pc:docMk/>
            <pc:sldMk cId="4042379734" sldId="277"/>
            <ac:grpSpMk id="11" creationId="{3CDAECFD-67B6-4C50-A104-49C1BD929261}"/>
          </ac:grpSpMkLst>
        </pc:grpChg>
        <pc:grpChg chg="add mod">
          <ac:chgData name="Manolis Kiagias" userId="c3565f1950a8e34f" providerId="LiveId" clId="{DA98B91C-FE7B-47E0-B39B-CADAB4AC4229}" dt="2021-11-19T10:42:26.848" v="1254"/>
          <ac:grpSpMkLst>
            <pc:docMk/>
            <pc:sldMk cId="4042379734" sldId="277"/>
            <ac:grpSpMk id="33" creationId="{A77C68E1-8EBF-4E69-800D-71DFBA0704A0}"/>
          </ac:grpSpMkLst>
        </pc:grpChg>
        <pc:picChg chg="del">
          <ac:chgData name="Manolis Kiagias" userId="c3565f1950a8e34f" providerId="LiveId" clId="{DA98B91C-FE7B-47E0-B39B-CADAB4AC4229}" dt="2021-11-16T10:07:21.124" v="338" actId="478"/>
          <ac:picMkLst>
            <pc:docMk/>
            <pc:sldMk cId="4042379734" sldId="277"/>
            <ac:picMk id="2" creationId="{5EA84378-74AD-4059-9D9C-1B2E364129ED}"/>
          </ac:picMkLst>
        </pc:picChg>
        <pc:picChg chg="add mod">
          <ac:chgData name="Manolis Kiagias" userId="c3565f1950a8e34f" providerId="LiveId" clId="{DA98B91C-FE7B-47E0-B39B-CADAB4AC4229}" dt="2021-11-16T10:07:49.680" v="344" actId="1076"/>
          <ac:picMkLst>
            <pc:docMk/>
            <pc:sldMk cId="4042379734" sldId="277"/>
            <ac:picMk id="9" creationId="{793F3E83-C196-4045-B2A6-16DAAC345F40}"/>
          </ac:picMkLst>
        </pc:picChg>
        <pc:picChg chg="add mod modCrop">
          <ac:chgData name="Manolis Kiagias" userId="c3565f1950a8e34f" providerId="LiveId" clId="{DA98B91C-FE7B-47E0-B39B-CADAB4AC4229}" dt="2021-11-16T10:10:39.425" v="480" actId="207"/>
          <ac:picMkLst>
            <pc:docMk/>
            <pc:sldMk cId="4042379734" sldId="277"/>
            <ac:picMk id="34" creationId="{E097E419-FF5B-45B8-8DFD-BC9FA76A84C8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5" creationId="{0647E5DF-8CF7-4B14-AF2F-BE5FF5AD3214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7" creationId="{D77BCF80-1BF5-4BC5-A243-CAA79FA016C0}"/>
          </ac:picMkLst>
        </pc:picChg>
        <pc:picChg chg="mod">
          <ac:chgData name="Manolis Kiagias" userId="c3565f1950a8e34f" providerId="LiveId" clId="{DA98B91C-FE7B-47E0-B39B-CADAB4AC4229}" dt="2021-11-19T10:42:26.848" v="1254"/>
          <ac:picMkLst>
            <pc:docMk/>
            <pc:sldMk cId="4042379734" sldId="277"/>
            <ac:picMk id="38" creationId="{72708600-6F67-4842-8625-5AF67BFAC479}"/>
          </ac:picMkLst>
        </pc:picChg>
      </pc:sldChg>
      <pc:sldChg chg="add del">
        <pc:chgData name="Manolis Kiagias" userId="c3565f1950a8e34f" providerId="LiveId" clId="{DA98B91C-FE7B-47E0-B39B-CADAB4AC4229}" dt="2021-11-16T10:07:25.085" v="340"/>
        <pc:sldMkLst>
          <pc:docMk/>
          <pc:sldMk cId="1609858661" sldId="278"/>
        </pc:sldMkLst>
      </pc:sldChg>
      <pc:sldChg chg="addSp delSp modSp add mod">
        <pc:chgData name="Manolis Kiagias" userId="c3565f1950a8e34f" providerId="LiveId" clId="{DA98B91C-FE7B-47E0-B39B-CADAB4AC4229}" dt="2021-11-16T11:27:37.300" v="1088" actId="1076"/>
        <pc:sldMkLst>
          <pc:docMk/>
          <pc:sldMk cId="3958756639" sldId="278"/>
        </pc:sldMkLst>
        <pc:spChg chg="mod">
          <ac:chgData name="Manolis Kiagias" userId="c3565f1950a8e34f" providerId="LiveId" clId="{DA98B91C-FE7B-47E0-B39B-CADAB4AC4229}" dt="2021-11-16T11:22:26.446" v="1072" actId="14100"/>
          <ac:spMkLst>
            <pc:docMk/>
            <pc:sldMk cId="3958756639" sldId="278"/>
            <ac:spMk id="4" creationId="{19987581-C16D-4764-BA0D-39D382B1B8DD}"/>
          </ac:spMkLst>
        </pc:spChg>
        <pc:spChg chg="mod">
          <ac:chgData name="Manolis Kiagias" userId="c3565f1950a8e34f" providerId="LiveId" clId="{DA98B91C-FE7B-47E0-B39B-CADAB4AC4229}" dt="2021-11-16T11:22:14.158" v="1067" actId="1076"/>
          <ac:spMkLst>
            <pc:docMk/>
            <pc:sldMk cId="3958756639" sldId="278"/>
            <ac:spMk id="5" creationId="{B5BE0928-89E3-44F8-8D9F-075EED5629DB}"/>
          </ac:spMkLst>
        </pc:spChg>
        <pc:picChg chg="add del mod">
          <ac:chgData name="Manolis Kiagias" userId="c3565f1950a8e34f" providerId="LiveId" clId="{DA98B91C-FE7B-47E0-B39B-CADAB4AC4229}" dt="2021-11-16T11:27:27.986" v="1084" actId="478"/>
          <ac:picMkLst>
            <pc:docMk/>
            <pc:sldMk cId="3958756639" sldId="278"/>
            <ac:picMk id="3" creationId="{3E010110-6218-428F-8EC5-01C3ABBA8697}"/>
          </ac:picMkLst>
        </pc:picChg>
        <pc:picChg chg="mod">
          <ac:chgData name="Manolis Kiagias" userId="c3565f1950a8e34f" providerId="LiveId" clId="{DA98B91C-FE7B-47E0-B39B-CADAB4AC4229}" dt="2021-11-16T11:25:39.190" v="1080" actId="1076"/>
          <ac:picMkLst>
            <pc:docMk/>
            <pc:sldMk cId="3958756639" sldId="278"/>
            <ac:picMk id="6" creationId="{4A278E40-4D38-4A6E-AC89-4F1AC01C29A5}"/>
          </ac:picMkLst>
        </pc:picChg>
        <pc:picChg chg="add mod">
          <ac:chgData name="Manolis Kiagias" userId="c3565f1950a8e34f" providerId="LiveId" clId="{DA98B91C-FE7B-47E0-B39B-CADAB4AC4229}" dt="2021-11-16T11:27:37.300" v="1088" actId="1076"/>
          <ac:picMkLst>
            <pc:docMk/>
            <pc:sldMk cId="3958756639" sldId="278"/>
            <ac:picMk id="8" creationId="{14234D45-CCF1-4F9B-85C3-5CA9439891FF}"/>
          </ac:picMkLst>
        </pc:picChg>
      </pc:sldChg>
      <pc:sldChg chg="addSp delSp modSp add mod">
        <pc:chgData name="Manolis Kiagias" userId="c3565f1950a8e34f" providerId="LiveId" clId="{DA98B91C-FE7B-47E0-B39B-CADAB4AC4229}" dt="2021-11-19T09:36:40.546" v="1183" actId="1036"/>
        <pc:sldMkLst>
          <pc:docMk/>
          <pc:sldMk cId="648938591" sldId="279"/>
        </pc:sldMkLst>
        <pc:spChg chg="mod">
          <ac:chgData name="Manolis Kiagias" userId="c3565f1950a8e34f" providerId="LiveId" clId="{DA98B91C-FE7B-47E0-B39B-CADAB4AC4229}" dt="2021-11-19T09:36:26.647" v="1176" actId="1076"/>
          <ac:spMkLst>
            <pc:docMk/>
            <pc:sldMk cId="648938591" sldId="279"/>
            <ac:spMk id="4" creationId="{CDB3B79E-C694-4C49-A373-391EC6CAD3D6}"/>
          </ac:spMkLst>
        </pc:spChg>
        <pc:picChg chg="add mod">
          <ac:chgData name="Manolis Kiagias" userId="c3565f1950a8e34f" providerId="LiveId" clId="{DA98B91C-FE7B-47E0-B39B-CADAB4AC4229}" dt="2021-11-19T09:36:40.546" v="1183" actId="1036"/>
          <ac:picMkLst>
            <pc:docMk/>
            <pc:sldMk cId="648938591" sldId="279"/>
            <ac:picMk id="3" creationId="{75B21743-4D3E-4B39-8C58-FB5A269C037E}"/>
          </ac:picMkLst>
        </pc:picChg>
        <pc:picChg chg="del">
          <ac:chgData name="Manolis Kiagias" userId="c3565f1950a8e34f" providerId="LiveId" clId="{DA98B91C-FE7B-47E0-B39B-CADAB4AC4229}" dt="2021-11-19T09:35:16.210" v="1125" actId="478"/>
          <ac:picMkLst>
            <pc:docMk/>
            <pc:sldMk cId="648938591" sldId="279"/>
            <ac:picMk id="5" creationId="{673186F3-DCFA-40EE-82CA-792619562E93}"/>
          </ac:picMkLst>
        </pc:picChg>
      </pc:sldChg>
      <pc:sldChg chg="add del">
        <pc:chgData name="Manolis Kiagias" userId="c3565f1950a8e34f" providerId="LiveId" clId="{DA98B91C-FE7B-47E0-B39B-CADAB4AC4229}" dt="2021-11-19T09:34:48.511" v="1100" actId="2890"/>
        <pc:sldMkLst>
          <pc:docMk/>
          <pc:sldMk cId="3948057863" sldId="279"/>
        </pc:sldMkLst>
      </pc:sldChg>
      <pc:sldChg chg="addSp delSp modSp add mod">
        <pc:chgData name="Manolis Kiagias" userId="c3565f1950a8e34f" providerId="LiveId" clId="{DA98B91C-FE7B-47E0-B39B-CADAB4AC4229}" dt="2021-11-19T10:42:03.909" v="1251" actId="164"/>
        <pc:sldMkLst>
          <pc:docMk/>
          <pc:sldMk cId="3210885170" sldId="280"/>
        </pc:sldMkLst>
        <pc:spChg chg="del">
          <ac:chgData name="Manolis Kiagias" userId="c3565f1950a8e34f" providerId="LiveId" clId="{DA98B91C-FE7B-47E0-B39B-CADAB4AC4229}" dt="2021-11-19T10:26:04.721" v="1238" actId="478"/>
          <ac:spMkLst>
            <pc:docMk/>
            <pc:sldMk cId="3210885170" sldId="280"/>
            <ac:spMk id="29" creationId="{5EB92859-BE69-434C-B202-C8F3CC509101}"/>
          </ac:spMkLst>
        </pc:spChg>
        <pc:spChg chg="mod">
          <ac:chgData name="Manolis Kiagias" userId="c3565f1950a8e34f" providerId="LiveId" clId="{DA98B91C-FE7B-47E0-B39B-CADAB4AC4229}" dt="2021-11-19T10:42:03.909" v="1251" actId="164"/>
          <ac:spMkLst>
            <pc:docMk/>
            <pc:sldMk cId="3210885170" sldId="280"/>
            <ac:spMk id="30" creationId="{B20C9514-568E-4F18-B0CB-A1B2CD2D3B47}"/>
          </ac:spMkLst>
        </pc:spChg>
        <pc:spChg chg="del">
          <ac:chgData name="Manolis Kiagias" userId="c3565f1950a8e34f" providerId="LiveId" clId="{DA98B91C-FE7B-47E0-B39B-CADAB4AC4229}" dt="2021-11-19T10:26:17.316" v="1242" actId="478"/>
          <ac:spMkLst>
            <pc:docMk/>
            <pc:sldMk cId="3210885170" sldId="280"/>
            <ac:spMk id="32" creationId="{E3531C09-B10E-48A5-97E2-68671845C1CD}"/>
          </ac:spMkLst>
        </pc:spChg>
        <pc:grpChg chg="add mod">
          <ac:chgData name="Manolis Kiagias" userId="c3565f1950a8e34f" providerId="LiveId" clId="{DA98B91C-FE7B-47E0-B39B-CADAB4AC4229}" dt="2021-11-19T10:42:03.909" v="1251" actId="164"/>
          <ac:grpSpMkLst>
            <pc:docMk/>
            <pc:sldMk cId="3210885170" sldId="280"/>
            <ac:grpSpMk id="4" creationId="{B54874BA-FBD8-46EB-AF13-C3A311427836}"/>
          </ac:grpSpMkLst>
        </pc:grpChg>
        <pc:grpChg chg="del">
          <ac:chgData name="Manolis Kiagias" userId="c3565f1950a8e34f" providerId="LiveId" clId="{DA98B91C-FE7B-47E0-B39B-CADAB4AC4229}" dt="2021-11-19T10:26:13.517" v="1241" actId="478"/>
          <ac:grpSpMkLst>
            <pc:docMk/>
            <pc:sldMk cId="3210885170" sldId="280"/>
            <ac:grpSpMk id="12" creationId="{8AE3573B-26AA-4B93-B43F-DB02D461BD96}"/>
          </ac:grpSpMkLst>
        </pc:grpChg>
        <pc:grpChg chg="del">
          <ac:chgData name="Manolis Kiagias" userId="c3565f1950a8e34f" providerId="LiveId" clId="{DA98B91C-FE7B-47E0-B39B-CADAB4AC4229}" dt="2021-11-19T10:26:10.937" v="1240" actId="478"/>
          <ac:grpSpMkLst>
            <pc:docMk/>
            <pc:sldMk cId="3210885170" sldId="280"/>
            <ac:grpSpMk id="20" creationId="{6E567D4E-068E-4B5B-A364-134BF3EFB240}"/>
          </ac:grpSpMkLst>
        </pc:grpChg>
        <pc:picChg chg="mo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28" creationId="{3C452719-05EF-4F01-83E3-0F603BBC8991}"/>
          </ac:picMkLst>
        </pc:picChg>
        <pc:picChg chg="mod or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31" creationId="{92B3FDDF-56C7-4E61-811B-8A9E78290338}"/>
          </ac:picMkLst>
        </pc:picChg>
        <pc:picChg chg="add mod">
          <ac:chgData name="Manolis Kiagias" userId="c3565f1950a8e34f" providerId="LiveId" clId="{DA98B91C-FE7B-47E0-B39B-CADAB4AC4229}" dt="2021-11-19T10:42:03.909" v="1251" actId="164"/>
          <ac:picMkLst>
            <pc:docMk/>
            <pc:sldMk cId="3210885170" sldId="280"/>
            <ac:picMk id="33" creationId="{CE9FE3EB-E397-4A57-B9F5-A1183D6BD43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70E89-6C0A-45EA-A43B-A146466C5AB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3A8FBC-5447-40D7-BC2B-7ED7F32DA750}">
      <dgm:prSet/>
      <dgm:spPr/>
      <dgm:t>
        <a:bodyPr/>
        <a:lstStyle/>
        <a:p>
          <a:pPr algn="ctr"/>
          <a:r>
            <a:rPr lang="el-GR" b="0" i="0" baseline="0"/>
            <a:t>Τι είναι ένας μικροελεγκτής;</a:t>
          </a:r>
          <a:endParaRPr lang="en-US"/>
        </a:p>
      </dgm:t>
    </dgm:pt>
    <dgm:pt modelId="{B4881D49-854E-4F6A-9366-11A9FF68CC05}" type="parTrans" cxnId="{05BCE9FA-0905-4199-A584-A5604359970E}">
      <dgm:prSet/>
      <dgm:spPr/>
      <dgm:t>
        <a:bodyPr/>
        <a:lstStyle/>
        <a:p>
          <a:endParaRPr lang="en-US"/>
        </a:p>
      </dgm:t>
    </dgm:pt>
    <dgm:pt modelId="{709EC33B-AC92-4333-BF15-D33AC6EA7DAA}" type="sibTrans" cxnId="{05BCE9FA-0905-4199-A584-A5604359970E}">
      <dgm:prSet/>
      <dgm:spPr/>
      <dgm:t>
        <a:bodyPr/>
        <a:lstStyle/>
        <a:p>
          <a:endParaRPr lang="en-US"/>
        </a:p>
      </dgm:t>
    </dgm:pt>
    <dgm:pt modelId="{89EBBDD8-EB81-4D67-9786-01794AF6D145}" type="pres">
      <dgm:prSet presAssocID="{2B470E89-6C0A-45EA-A43B-A146466C5AB6}" presName="linear" presStyleCnt="0">
        <dgm:presLayoutVars>
          <dgm:animLvl val="lvl"/>
          <dgm:resizeHandles val="exact"/>
        </dgm:presLayoutVars>
      </dgm:prSet>
      <dgm:spPr/>
    </dgm:pt>
    <dgm:pt modelId="{E8093A3E-B63E-4FC9-B3B0-3F10EF133780}" type="pres">
      <dgm:prSet presAssocID="{293A8FBC-5447-40D7-BC2B-7ED7F32DA750}" presName="parentText" presStyleLbl="node1" presStyleIdx="0" presStyleCnt="1" custLinFactNeighborX="167" custLinFactNeighborY="-188">
        <dgm:presLayoutVars>
          <dgm:chMax val="0"/>
          <dgm:bulletEnabled val="1"/>
        </dgm:presLayoutVars>
      </dgm:prSet>
      <dgm:spPr/>
    </dgm:pt>
  </dgm:ptLst>
  <dgm:cxnLst>
    <dgm:cxn modelId="{6B5AE216-66ED-4F06-B4DA-20F66608A935}" type="presOf" srcId="{293A8FBC-5447-40D7-BC2B-7ED7F32DA750}" destId="{E8093A3E-B63E-4FC9-B3B0-3F10EF133780}" srcOrd="0" destOrd="0" presId="urn:microsoft.com/office/officeart/2005/8/layout/vList2"/>
    <dgm:cxn modelId="{7C5D3C74-1EA2-4758-AF1A-D800EA8462EE}" type="presOf" srcId="{2B470E89-6C0A-45EA-A43B-A146466C5AB6}" destId="{89EBBDD8-EB81-4D67-9786-01794AF6D145}" srcOrd="0" destOrd="0" presId="urn:microsoft.com/office/officeart/2005/8/layout/vList2"/>
    <dgm:cxn modelId="{05BCE9FA-0905-4199-A584-A5604359970E}" srcId="{2B470E89-6C0A-45EA-A43B-A146466C5AB6}" destId="{293A8FBC-5447-40D7-BC2B-7ED7F32DA750}" srcOrd="0" destOrd="0" parTransId="{B4881D49-854E-4F6A-9366-11A9FF68CC05}" sibTransId="{709EC33B-AC92-4333-BF15-D33AC6EA7DAA}"/>
    <dgm:cxn modelId="{16C1D8A7-F8C8-48D5-A678-425F48D7ACD0}" type="presParOf" srcId="{89EBBDD8-EB81-4D67-9786-01794AF6D145}" destId="{E8093A3E-B63E-4FC9-B3B0-3F10EF1337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5D5B0-B65E-4BF8-9126-9D6BF9E3865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3AFAF5-EB49-43C3-A0DA-B059A364ADE2}">
      <dgm:prSet/>
      <dgm:spPr/>
      <dgm:t>
        <a:bodyPr/>
        <a:lstStyle/>
        <a:p>
          <a:pPr algn="ctr"/>
          <a:r>
            <a:rPr lang="el-GR" b="0" i="0" baseline="0" dirty="0"/>
            <a:t>Που Χρησιμοποιούμε Μικροελεγκτές;</a:t>
          </a:r>
          <a:endParaRPr lang="en-US" dirty="0"/>
        </a:p>
      </dgm:t>
    </dgm:pt>
    <dgm:pt modelId="{BA5833F0-DBA4-4E20-B5DB-E336A429CF45}" type="parTrans" cxnId="{3CC2A3D7-E5BE-4067-823C-A05E6C23C39E}">
      <dgm:prSet/>
      <dgm:spPr/>
      <dgm:t>
        <a:bodyPr/>
        <a:lstStyle/>
        <a:p>
          <a:endParaRPr lang="en-US"/>
        </a:p>
      </dgm:t>
    </dgm:pt>
    <dgm:pt modelId="{A609371E-6F94-4B40-B8DB-76569F1B7258}" type="sibTrans" cxnId="{3CC2A3D7-E5BE-4067-823C-A05E6C23C39E}">
      <dgm:prSet/>
      <dgm:spPr/>
      <dgm:t>
        <a:bodyPr/>
        <a:lstStyle/>
        <a:p>
          <a:endParaRPr lang="en-US"/>
        </a:p>
      </dgm:t>
    </dgm:pt>
    <dgm:pt modelId="{EA66F0D3-6B6F-435A-98C9-C9A3C1C5EDD2}" type="pres">
      <dgm:prSet presAssocID="{25A5D5B0-B65E-4BF8-9126-9D6BF9E3865B}" presName="linear" presStyleCnt="0">
        <dgm:presLayoutVars>
          <dgm:animLvl val="lvl"/>
          <dgm:resizeHandles val="exact"/>
        </dgm:presLayoutVars>
      </dgm:prSet>
      <dgm:spPr/>
    </dgm:pt>
    <dgm:pt modelId="{381FE101-AB49-4054-AD26-E774887A842E}" type="pres">
      <dgm:prSet presAssocID="{F53AFAF5-EB49-43C3-A0DA-B059A364AD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93AC67-22BE-4015-8359-3C5673C129F8}" type="presOf" srcId="{25A5D5B0-B65E-4BF8-9126-9D6BF9E3865B}" destId="{EA66F0D3-6B6F-435A-98C9-C9A3C1C5EDD2}" srcOrd="0" destOrd="0" presId="urn:microsoft.com/office/officeart/2005/8/layout/vList2"/>
    <dgm:cxn modelId="{7A95F998-7026-4F3D-8CF8-DE8E545032E8}" type="presOf" srcId="{F53AFAF5-EB49-43C3-A0DA-B059A364ADE2}" destId="{381FE101-AB49-4054-AD26-E774887A842E}" srcOrd="0" destOrd="0" presId="urn:microsoft.com/office/officeart/2005/8/layout/vList2"/>
    <dgm:cxn modelId="{3CC2A3D7-E5BE-4067-823C-A05E6C23C39E}" srcId="{25A5D5B0-B65E-4BF8-9126-9D6BF9E3865B}" destId="{F53AFAF5-EB49-43C3-A0DA-B059A364ADE2}" srcOrd="0" destOrd="0" parTransId="{BA5833F0-DBA4-4E20-B5DB-E336A429CF45}" sibTransId="{A609371E-6F94-4B40-B8DB-76569F1B7258}"/>
    <dgm:cxn modelId="{E0BB371E-EA38-4BD5-A479-57F7C45D6958}" type="presParOf" srcId="{EA66F0D3-6B6F-435A-98C9-C9A3C1C5EDD2}" destId="{381FE101-AB49-4054-AD26-E774887A84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B71A3-ED12-4F93-8919-47821ACBAAA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BA537F-7BFA-41FB-A1EF-012FAFCC47BF}">
      <dgm:prSet/>
      <dgm:spPr/>
      <dgm:t>
        <a:bodyPr/>
        <a:lstStyle/>
        <a:p>
          <a:pPr algn="ctr"/>
          <a:r>
            <a:rPr lang="el-GR" b="0" i="0" baseline="0" dirty="0"/>
            <a:t>Τι είναι το </a:t>
          </a:r>
          <a:r>
            <a:rPr lang="en-US" b="0" i="0" baseline="0" dirty="0"/>
            <a:t>Raspberry Pico;</a:t>
          </a:r>
          <a:endParaRPr lang="en-US" dirty="0"/>
        </a:p>
      </dgm:t>
    </dgm:pt>
    <dgm:pt modelId="{42576210-AC06-4A75-87AE-144ED68A2875}" type="parTrans" cxnId="{5179C15B-2415-4139-858B-572441281718}">
      <dgm:prSet/>
      <dgm:spPr/>
      <dgm:t>
        <a:bodyPr/>
        <a:lstStyle/>
        <a:p>
          <a:endParaRPr lang="en-US"/>
        </a:p>
      </dgm:t>
    </dgm:pt>
    <dgm:pt modelId="{16F82ADB-5631-49E0-9619-4C3E8B8EFB5B}" type="sibTrans" cxnId="{5179C15B-2415-4139-858B-572441281718}">
      <dgm:prSet/>
      <dgm:spPr/>
      <dgm:t>
        <a:bodyPr/>
        <a:lstStyle/>
        <a:p>
          <a:endParaRPr lang="en-US"/>
        </a:p>
      </dgm:t>
    </dgm:pt>
    <dgm:pt modelId="{388B9EA5-A5D9-4B53-A518-422F1C0440AB}" type="pres">
      <dgm:prSet presAssocID="{B76B71A3-ED12-4F93-8919-47821ACBAAAE}" presName="linear" presStyleCnt="0">
        <dgm:presLayoutVars>
          <dgm:animLvl val="lvl"/>
          <dgm:resizeHandles val="exact"/>
        </dgm:presLayoutVars>
      </dgm:prSet>
      <dgm:spPr/>
    </dgm:pt>
    <dgm:pt modelId="{EF4A6910-E527-41E8-B8F7-C76694937CFF}" type="pres">
      <dgm:prSet presAssocID="{45BA537F-7BFA-41FB-A1EF-012FAFCC47B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E60D04-A549-4675-9CCF-FB2B317288C8}" type="presOf" srcId="{45BA537F-7BFA-41FB-A1EF-012FAFCC47BF}" destId="{EF4A6910-E527-41E8-B8F7-C76694937CFF}" srcOrd="0" destOrd="0" presId="urn:microsoft.com/office/officeart/2005/8/layout/vList2"/>
    <dgm:cxn modelId="{5179C15B-2415-4139-858B-572441281718}" srcId="{B76B71A3-ED12-4F93-8919-47821ACBAAAE}" destId="{45BA537F-7BFA-41FB-A1EF-012FAFCC47BF}" srcOrd="0" destOrd="0" parTransId="{42576210-AC06-4A75-87AE-144ED68A2875}" sibTransId="{16F82ADB-5631-49E0-9619-4C3E8B8EFB5B}"/>
    <dgm:cxn modelId="{E4115AE8-82D1-42AB-83B5-8C6CC1301F56}" type="presOf" srcId="{B76B71A3-ED12-4F93-8919-47821ACBAAAE}" destId="{388B9EA5-A5D9-4B53-A518-422F1C0440AB}" srcOrd="0" destOrd="0" presId="urn:microsoft.com/office/officeart/2005/8/layout/vList2"/>
    <dgm:cxn modelId="{C8E79733-48F9-4C7D-B907-065FDCD7E782}" type="presParOf" srcId="{388B9EA5-A5D9-4B53-A518-422F1C0440AB}" destId="{EF4A6910-E527-41E8-B8F7-C76694937C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93A3E-B63E-4FC9-B3B0-3F10EF133780}">
      <dsp:nvSpPr>
        <dsp:cNvPr id="0" name=""/>
        <dsp:cNvSpPr/>
      </dsp:nvSpPr>
      <dsp:spPr>
        <a:xfrm>
          <a:off x="0" y="0"/>
          <a:ext cx="5328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/>
            <a:t>Τι είναι ένας μικροελεγκτής;</a:t>
          </a:r>
          <a:endParaRPr lang="en-US" sz="2400" kern="1200"/>
        </a:p>
      </dsp:txBody>
      <dsp:txXfrm>
        <a:off x="28100" y="28100"/>
        <a:ext cx="52718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FE101-AB49-4054-AD26-E774887A842E}">
      <dsp:nvSpPr>
        <dsp:cNvPr id="0" name=""/>
        <dsp:cNvSpPr/>
      </dsp:nvSpPr>
      <dsp:spPr>
        <a:xfrm>
          <a:off x="0" y="3840"/>
          <a:ext cx="6674717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Που Χρησιμοποιούμε Μικροελεγκτές;</a:t>
          </a:r>
          <a:endParaRPr lang="en-US" sz="2400" kern="1200" dirty="0"/>
        </a:p>
      </dsp:txBody>
      <dsp:txXfrm>
        <a:off x="28100" y="31940"/>
        <a:ext cx="6618517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A6910-E527-41E8-B8F7-C76694937CFF}">
      <dsp:nvSpPr>
        <dsp:cNvPr id="0" name=""/>
        <dsp:cNvSpPr/>
      </dsp:nvSpPr>
      <dsp:spPr>
        <a:xfrm>
          <a:off x="0" y="1080"/>
          <a:ext cx="5472000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400" b="0" i="0" kern="1200" baseline="0" dirty="0"/>
            <a:t>Τι είναι το </a:t>
          </a:r>
          <a:r>
            <a:rPr lang="en-US" sz="2400" b="0" i="0" kern="1200" baseline="0" dirty="0"/>
            <a:t>Raspberry Pico;</a:t>
          </a:r>
          <a:endParaRPr lang="en-US" sz="2400" kern="1200" dirty="0"/>
        </a:p>
      </dsp:txBody>
      <dsp:txXfrm>
        <a:off x="28100" y="29180"/>
        <a:ext cx="541580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30BE00-E4C8-4628-93CA-86EBBDABE0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86597-C409-4141-A288-891FA5B6178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B928D-CE75-4476-BA9E-6526EF09241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75847-AC85-44C2-8038-53EC401EE55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FCC84142-4AD1-4EEE-B4E8-CB2D0BA7F1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2189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9FDF3-BF03-48D7-9891-5BE6315CD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C8FE0-6AF8-4900-9AB4-5EDF0DA0547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20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F4FFC-7C7D-4AA5-BAD4-4A10B1530D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5126-5410-4EFC-92D8-6C027D5E8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4F023-6BFD-4857-B427-08C158B0A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6B4A6-EBD3-4877-B72A-E4E893A30E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4C8E-63EE-4F19-A5C3-A1ED461BDB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65A30-1210-44A3-9AD2-35E42B7AC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137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A459D-99B0-4751-9CD0-62DE3921B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39B90-AE32-4613-B604-5D1B61CE84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16247-3408-4EBA-8C75-DF1E508B0C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A7FC9-FE41-4C81-9FE6-A4CC1D9020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92B4F-A9F5-4BFD-B5A0-2117C1CD86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769BD-03CE-463A-823D-4284F1D2A0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A3449-CE75-47AF-B43D-1E0E4B0769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9CFE-FB9C-41CC-9A42-9C8CD08459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2876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DC5C8-D9A0-4023-8E9B-BD3041B52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ECA4A-E582-4837-AD2C-5FAAD8B951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36B4C-22FE-43BD-9F6D-6180F7275D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C6477-19FA-4FDF-8E25-75BC395D1C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01BB-AC1D-4893-B490-10DBEFFD7C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E5630-92F7-44B3-BA23-B20E28394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412-8E43-492A-B0C5-1A588C2CF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94D22-F7DA-42A5-A14B-F45C5372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17F2D-85DD-4148-AAC9-752F1262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30B3-D073-4D1C-8C19-DDECB797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3BF3-72CF-413E-8A83-589F25BD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992EF-2326-49BB-8254-668785FB427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494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FCE2-77AB-4897-9ADB-CB6FC5E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6611-7161-4BAD-BD34-0B7092267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5DA1-4BDF-4F39-852D-1E0710F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018C-70D9-444A-8FA6-E1E11867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74958-88AB-4A7B-8F8E-DCC59CCE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0BCBA0-C5CF-4559-8F10-D826902AA27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13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B6570-3883-4A93-8AD5-ADDCE3410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21757-4C56-4C31-B00E-5482143D7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177-3314-4EC8-92C9-E4E877D8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CF7A1-210C-4231-A215-6724FF99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96F5B-FE8E-45BD-8F3D-931A93CC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95C64D-2F47-49F8-86A9-6A31E0DD9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3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B641-8AE6-41D2-A2A2-127C3FD2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D159-844F-41E1-97A1-B30422C8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C744-753E-402D-AA00-A617F62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BDFC7-4C50-40E8-998F-919C3609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2F4E-28E7-4B2E-8FDB-0A4D1537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AE4F2-0CE2-4835-A2FF-F1224936B79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983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2780-3EDD-4D4F-9FC9-D8D8FF4E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D515C-73A1-40B4-9F0E-D2EABE341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599B-D0C1-47C1-954A-ADB87863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39404-CEB7-4D7E-8ED3-3992BF89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2E521-1E9A-43E4-8437-BDFDD8D3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AB1C1-AC61-4996-A3A7-DC47AB9008FD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400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9B7-CBFD-481C-B678-624BD5F9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1755-25FA-4D06-BDF0-EC8DBD94E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D61B8-7BA1-460C-AA3B-406BC765F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7BB62-C29F-4005-9DB4-2E0669FA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06AAE-B317-4880-AC35-27A74FA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EF1B7-94D9-42BE-AE50-88DD585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671AA1-3013-44D9-97B9-1A314212AE7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00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C95E-4D1A-45B1-91D5-763C1410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F05C-2E96-4653-AB98-228505C9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42354-D73B-461D-826C-95AFD9AC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81941-5DAA-4167-8405-AD54DEA63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8674F-FFCB-4722-9AB0-A2C1A2CAD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AE82B-5578-405C-8D90-F423A7B2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1EA39-A9FF-4861-B02B-3E40AC57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ECF11-5185-4235-AB4E-EA6741A1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6E961-4CF9-4995-91CD-93DB43DA1CE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23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00E-589E-43F7-B264-CC49BA99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C793-4618-45D0-91AF-C901854A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9230-8C8B-46C0-BA3D-98F72393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3D694-E3CD-4BE8-A492-E0B4ABD1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9F2BD-1EFD-47AA-9507-7521AE00893C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33815-9CF3-4BB1-B146-8F0411D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306A8-D914-4303-9518-77FAF548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3AC0-FBF4-41EF-95EF-88B53D52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2CED3A-EED6-4740-A4EC-B046DF2F67D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9592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AD2A-51F6-4BC8-B735-1FFD7579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2192-5AD8-4DE2-BC76-3E5C8925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B999-C74B-46A4-A4C3-ABF86E59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19EE-C567-4990-BA99-B103924C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24601-0BB2-4462-8E7A-427EB43A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A440-C8B3-4506-95BE-539F6199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5D3BD3-A581-4E0D-B2F1-D78B5000C93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D99D-AC67-4BDF-B9AE-D4F31C5F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9C958-52F0-4252-A504-8B73F1C7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8135-CCD0-46E8-B8B6-0B79AC2B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C31F-78C5-4605-96EF-F49C96D0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9691-4FE7-4510-B562-E5C7416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28934-EF6D-43AC-9DAF-EFF1DA98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A512F-8DD1-4347-A1E8-C077D1A1B5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284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7FA71-6239-4421-8159-473CF1070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D4FD-72AB-4D87-B0D0-85882860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FC1-361C-42D8-9B28-F2130317895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621-EFF7-4F4F-9DEE-0B5C259DB4F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5084-DAD5-4E9A-BEAF-623EB13B28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C823F8AF-5E5C-4B16-B4C2-C70A7EA6ACC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B7733-E6D1-48F0-88C4-EEC0D0407D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9D8CA2-76FC-43EB-9DDE-4B338B48DA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24A02-E041-460F-AD49-FD0E5BB6BE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0E8DE-8FBE-4BB7-A9E0-B619CA5329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Εισαγωγή στους Μικροελεγκτές</a:t>
            </a:r>
            <a:b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και το </a:t>
            </a:r>
            <a:r>
              <a:rPr lang="en-US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Raspberry 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Pico</a:t>
            </a:r>
            <a:endParaRPr lang="el-GR" dirty="0">
              <a:effectLst>
                <a:outerShdw dist="17961" dir="2700000">
                  <a:scrgbClr r="0" g="0" b="0"/>
                </a:outerShdw>
              </a:effectLst>
              <a:latin typeface="Liberation Serif" pitchFamily="1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79" y="15021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Γνωριμία με το </a:t>
            </a:r>
            <a:r>
              <a:rPr lang="en-US" sz="2800" dirty="0"/>
              <a:t>Raspberry Pico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3186F3-DCFA-40EE-82CA-792619562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4" y="1075504"/>
            <a:ext cx="6959069" cy="5632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3B79E-C694-4C49-A373-391EC6CAD3D6}"/>
              </a:ext>
            </a:extLst>
          </p:cNvPr>
          <p:cNvSpPr/>
          <p:nvPr/>
        </p:nvSpPr>
        <p:spPr>
          <a:xfrm>
            <a:off x="511578" y="204540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Maker Pi Pico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5B21743-4D3E-4B39-8C58-FB5A269C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7" y="1184632"/>
            <a:ext cx="7620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84378-74AD-4059-9D9C-1B2E3641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8" y="1104576"/>
            <a:ext cx="6420746" cy="23244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429306" y="3835924"/>
            <a:ext cx="4447711" cy="1917578"/>
            <a:chOff x="1083076" y="3684233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1083076" y="3684233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καταλαβαίνω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αυτό!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45" y="3923507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068551-13EB-448E-897B-B93DFC38C817}"/>
              </a:ext>
            </a:extLst>
          </p:cNvPr>
          <p:cNvSpPr/>
          <p:nvPr/>
        </p:nvSpPr>
        <p:spPr>
          <a:xfrm>
            <a:off x="7714026" y="866689"/>
            <a:ext cx="480063" cy="18620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429306" y="5907441"/>
            <a:ext cx="4824000" cy="806559"/>
          </a:xfrm>
          <a:custGeom>
            <a:avLst>
              <a:gd name="f0" fmla="val 25415"/>
              <a:gd name="f1" fmla="val 126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Επίσης δεν ξέρω να τυπώνω!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Δεν έχω οθόνη </a:t>
            </a: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  <a:sym typeface="Wingdings" panose="05000000000000000000" pitchFamily="2" charset="2"/>
              </a:rPr>
              <a:t></a:t>
            </a:r>
            <a:endParaRPr lang="el-GR" sz="2200" b="0" i="0" u="none" strike="noStrike" cap="none" baseline="0" dirty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4874BA-FBD8-46EB-AF13-C3A311427836}"/>
              </a:ext>
            </a:extLst>
          </p:cNvPr>
          <p:cNvGrpSpPr/>
          <p:nvPr/>
        </p:nvGrpSpPr>
        <p:grpSpPr>
          <a:xfrm>
            <a:off x="6975138" y="2949011"/>
            <a:ext cx="1984792" cy="3760715"/>
            <a:chOff x="6975138" y="2949011"/>
            <a:chExt cx="1984792" cy="37607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452719-05EF-4F01-83E3-0F603BBC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3059" y="5283698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0C9514-568E-4F18-B0CB-A1B2CD2D3B47}"/>
                </a:ext>
              </a:extLst>
            </p:cNvPr>
            <p:cNvSpPr/>
            <p:nvPr/>
          </p:nvSpPr>
          <p:spPr>
            <a:xfrm>
              <a:off x="7790771" y="2949011"/>
              <a:ext cx="326571" cy="149678"/>
            </a:xfrm>
            <a:custGeom>
              <a:avLst/>
              <a:gdLst>
                <a:gd name="connsiteX0" fmla="*/ 326608 w 326571"/>
                <a:gd name="connsiteY0" fmla="*/ 74779 h 149678"/>
                <a:gd name="connsiteX1" fmla="*/ 163323 w 326571"/>
                <a:gd name="connsiteY1" fmla="*/ 149618 h 149678"/>
                <a:gd name="connsiteX2" fmla="*/ 37 w 326571"/>
                <a:gd name="connsiteY2" fmla="*/ 74779 h 149678"/>
                <a:gd name="connsiteX3" fmla="*/ 163323 w 326571"/>
                <a:gd name="connsiteY3" fmla="*/ -61 h 149678"/>
                <a:gd name="connsiteX4" fmla="*/ 326608 w 326571"/>
                <a:gd name="connsiteY4" fmla="*/ 74779 h 14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71" h="149678">
                  <a:moveTo>
                    <a:pt x="326608" y="74779"/>
                  </a:moveTo>
                  <a:cubicBezTo>
                    <a:pt x="326608" y="116111"/>
                    <a:pt x="253503" y="149618"/>
                    <a:pt x="163323" y="149618"/>
                  </a:cubicBezTo>
                  <a:cubicBezTo>
                    <a:pt x="73143" y="149618"/>
                    <a:pt x="37" y="116111"/>
                    <a:pt x="37" y="74779"/>
                  </a:cubicBezTo>
                  <a:cubicBezTo>
                    <a:pt x="37" y="33446"/>
                    <a:pt x="73143" y="-61"/>
                    <a:pt x="163323" y="-61"/>
                  </a:cubicBezTo>
                  <a:cubicBezTo>
                    <a:pt x="253503" y="-61"/>
                    <a:pt x="326608" y="33446"/>
                    <a:pt x="326608" y="74779"/>
                  </a:cubicBezTo>
                  <a:close/>
                </a:path>
              </a:pathLst>
            </a:custGeom>
            <a:solidFill>
              <a:srgbClr val="FFFFFF"/>
            </a:solidFill>
            <a:ln w="58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l-GR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9FE3EB-E397-4A57-B9F5-A1183D6BD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6975138" y="3335491"/>
              <a:ext cx="1984792" cy="204691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2B3FDDF-56C7-4E61-811B-8A9E7829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6825" y="3177623"/>
              <a:ext cx="1033074" cy="1236544"/>
            </a:xfrm>
            <a:custGeom>
              <a:avLst/>
              <a:gdLst>
                <a:gd name="connsiteX0" fmla="*/ 36833 w 1033074"/>
                <a:gd name="connsiteY0" fmla="*/ 0 h 1236544"/>
                <a:gd name="connsiteX1" fmla="*/ 1033075 w 1033074"/>
                <a:gd name="connsiteY1" fmla="*/ 76229 h 1236544"/>
                <a:gd name="connsiteX2" fmla="*/ 996243 w 1033074"/>
                <a:gd name="connsiteY2" fmla="*/ 1236544 h 1236544"/>
                <a:gd name="connsiteX3" fmla="*/ 0 w 1033074"/>
                <a:gd name="connsiteY3" fmla="*/ 1160315 h 12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074" h="1236544">
                  <a:moveTo>
                    <a:pt x="36833" y="0"/>
                  </a:moveTo>
                  <a:lnTo>
                    <a:pt x="1033075" y="76229"/>
                  </a:lnTo>
                  <a:lnTo>
                    <a:pt x="996243" y="1236544"/>
                  </a:lnTo>
                  <a:lnTo>
                    <a:pt x="0" y="116031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108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69D8A5-C805-4687-A218-E28E5CDA92F9}"/>
              </a:ext>
            </a:extLst>
          </p:cNvPr>
          <p:cNvSpPr txBox="1">
            <a:spLocks/>
          </p:cNvSpPr>
          <p:nvPr/>
        </p:nvSpPr>
        <p:spPr>
          <a:xfrm>
            <a:off x="216000" y="144000"/>
            <a:ext cx="8568000" cy="5760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l-GR" dirty="0"/>
              <a:t>Γλώσσες Προγραμματισμού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00987-D109-4A12-B1E8-535F0279A5A9}"/>
              </a:ext>
            </a:extLst>
          </p:cNvPr>
          <p:cNvGrpSpPr/>
          <p:nvPr/>
        </p:nvGrpSpPr>
        <p:grpSpPr>
          <a:xfrm>
            <a:off x="1429306" y="3835924"/>
            <a:ext cx="4447711" cy="1917578"/>
            <a:chOff x="1083076" y="3684233"/>
            <a:chExt cx="4447711" cy="19175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9FBCF7-166A-4D20-848C-FEE869ADE027}"/>
                </a:ext>
              </a:extLst>
            </p:cNvPr>
            <p:cNvSpPr/>
            <p:nvPr/>
          </p:nvSpPr>
          <p:spPr>
            <a:xfrm>
              <a:off x="1083076" y="3684233"/>
              <a:ext cx="4447711" cy="1917578"/>
            </a:xfrm>
            <a:custGeom>
              <a:avLst>
                <a:gd name="f0" fmla="val 27574"/>
                <a:gd name="f1" fmla="val 4567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0"/>
                <a:gd name="f8" fmla="val 21600"/>
                <a:gd name="f9" fmla="+- 0 0 1"/>
                <a:gd name="f10" fmla="val -2147483647"/>
                <a:gd name="f11" fmla="val 2147483647"/>
                <a:gd name="f12" fmla="val 3590"/>
                <a:gd name="f13" fmla="val 8970"/>
                <a:gd name="f14" fmla="val 12630"/>
                <a:gd name="f15" fmla="val 18010"/>
                <a:gd name="f16" fmla="*/ f5 1 21600"/>
                <a:gd name="f17" fmla="*/ f6 1 21600"/>
                <a:gd name="f18" fmla="pin -2147483647 f0 2147483647"/>
                <a:gd name="f19" fmla="pin -2147483647 f1 2147483647"/>
                <a:gd name="f20" fmla="+- 0 0 f12"/>
                <a:gd name="f21" fmla="+- 3590 0 f7"/>
                <a:gd name="f22" fmla="+- 0 0 f3"/>
                <a:gd name="f23" fmla="+- 21600 0 f15"/>
                <a:gd name="f24" fmla="+- 18010 0 f8"/>
                <a:gd name="f25" fmla="+- f18 0 10800"/>
                <a:gd name="f26" fmla="+- f19 0 10800"/>
                <a:gd name="f27" fmla="+- f19 0 21600"/>
                <a:gd name="f28" fmla="+- f18 0 21600"/>
                <a:gd name="f29" fmla="*/ f18 f16 1"/>
                <a:gd name="f30" fmla="*/ f19 f17 1"/>
                <a:gd name="f31" fmla="*/ 800 f16 1"/>
                <a:gd name="f32" fmla="*/ 20800 f16 1"/>
                <a:gd name="f33" fmla="*/ 20800 f17 1"/>
                <a:gd name="f34" fmla="*/ 800 f17 1"/>
                <a:gd name="f35" fmla="abs f20"/>
                <a:gd name="f36" fmla="abs f21"/>
                <a:gd name="f37" fmla="?: f20 f22 f3"/>
                <a:gd name="f38" fmla="?: f20 f3 f22"/>
                <a:gd name="f39" fmla="?: f20 f4 f3"/>
                <a:gd name="f40" fmla="?: f20 f3 f4"/>
                <a:gd name="f41" fmla="abs f23"/>
                <a:gd name="f42" fmla="?: f21 f22 f3"/>
                <a:gd name="f43" fmla="?: f21 f3 f22"/>
                <a:gd name="f44" fmla="?: f23 0 f2"/>
                <a:gd name="f45" fmla="?: f23 f2 0"/>
                <a:gd name="f46" fmla="abs f24"/>
                <a:gd name="f47" fmla="?: f23 f22 f3"/>
                <a:gd name="f48" fmla="?: f23 f3 f22"/>
                <a:gd name="f49" fmla="?: f23 f4 f3"/>
                <a:gd name="f50" fmla="?: f23 f3 f4"/>
                <a:gd name="f51" fmla="?: f24 f22 f3"/>
                <a:gd name="f52" fmla="?: f24 f3 f22"/>
                <a:gd name="f53" fmla="?: f20 0 f2"/>
                <a:gd name="f54" fmla="?: f20 f2 0"/>
                <a:gd name="f55" fmla="abs f25"/>
                <a:gd name="f56" fmla="abs f26"/>
                <a:gd name="f57" fmla="?: f20 f40 f39"/>
                <a:gd name="f58" fmla="?: f20 f39 f40"/>
                <a:gd name="f59" fmla="?: f21 f38 f37"/>
                <a:gd name="f60" fmla="?: f21 f45 f44"/>
                <a:gd name="f61" fmla="?: f21 f44 f45"/>
                <a:gd name="f62" fmla="?: f23 f42 f43"/>
                <a:gd name="f63" fmla="?: f23 f50 f49"/>
                <a:gd name="f64" fmla="?: f23 f49 f50"/>
                <a:gd name="f65" fmla="?: f24 f48 f47"/>
                <a:gd name="f66" fmla="?: f24 f54 f53"/>
                <a:gd name="f67" fmla="?: f24 f53 f54"/>
                <a:gd name="f68" fmla="?: f20 f51 f52"/>
                <a:gd name="f69" fmla="+- f55 0 f56"/>
                <a:gd name="f70" fmla="+- f56 0 f55"/>
                <a:gd name="f71" fmla="?: f21 f58 f57"/>
                <a:gd name="f72" fmla="?: f23 f60 f61"/>
                <a:gd name="f73" fmla="?: f24 f64 f63"/>
                <a:gd name="f74" fmla="?: f20 f66 f67"/>
                <a:gd name="f75" fmla="?: f26 f9 f69"/>
                <a:gd name="f76" fmla="?: f26 f69 f9"/>
                <a:gd name="f77" fmla="?: f25 f9 f70"/>
                <a:gd name="f78" fmla="?: f25 f70 f9"/>
                <a:gd name="f79" fmla="?: f18 f9 f75"/>
                <a:gd name="f80" fmla="?: f18 f9 f76"/>
                <a:gd name="f81" fmla="?: f27 f77 f9"/>
                <a:gd name="f82" fmla="?: f27 f78 f9"/>
                <a:gd name="f83" fmla="?: f28 f76 f9"/>
                <a:gd name="f84" fmla="?: f28 f75 f9"/>
                <a:gd name="f85" fmla="?: f19 f9 f78"/>
                <a:gd name="f86" fmla="?: f19 f9 f77"/>
                <a:gd name="f87" fmla="?: f79 f18 0"/>
                <a:gd name="f88" fmla="?: f79 f19 6280"/>
                <a:gd name="f89" fmla="?: f80 f18 0"/>
                <a:gd name="f90" fmla="?: f80 f19 15320"/>
                <a:gd name="f91" fmla="?: f81 f18 6280"/>
                <a:gd name="f92" fmla="?: f81 f19 21600"/>
                <a:gd name="f93" fmla="?: f82 f18 15320"/>
                <a:gd name="f94" fmla="?: f82 f19 21600"/>
                <a:gd name="f95" fmla="?: f83 f18 21600"/>
                <a:gd name="f96" fmla="?: f83 f19 15320"/>
                <a:gd name="f97" fmla="?: f84 f18 21600"/>
                <a:gd name="f98" fmla="?: f84 f19 6280"/>
                <a:gd name="f99" fmla="?: f85 f18 15320"/>
                <a:gd name="f100" fmla="?: f85 f19 0"/>
                <a:gd name="f101" fmla="?: f86 f18 6280"/>
                <a:gd name="f102" fmla="?: f86 f19 0"/>
              </a:gdLst>
              <a:ahLst>
                <a:ahXY gdRefX="f0" minX="f10" maxX="f11" gdRefY="f1" minY="f10" maxY="f11">
                  <a:pos x="f29" y="f3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21600" h="21600">
                  <a:moveTo>
                    <a:pt x="f12" y="f7"/>
                  </a:moveTo>
                  <a:arcTo wR="f35" hR="f36" stAng="f71" swAng="f59"/>
                  <a:lnTo>
                    <a:pt x="f87" y="f88"/>
                  </a:lnTo>
                  <a:lnTo>
                    <a:pt x="f7" y="f13"/>
                  </a:lnTo>
                  <a:lnTo>
                    <a:pt x="f7" y="f14"/>
                  </a:lnTo>
                  <a:lnTo>
                    <a:pt x="f89" y="f90"/>
                  </a:lnTo>
                  <a:lnTo>
                    <a:pt x="f7" y="f15"/>
                  </a:lnTo>
                  <a:arcTo wR="f36" hR="f41" stAng="f72" swAng="f62"/>
                  <a:lnTo>
                    <a:pt x="f91" y="f92"/>
                  </a:lnTo>
                  <a:lnTo>
                    <a:pt x="f13" y="f8"/>
                  </a:lnTo>
                  <a:lnTo>
                    <a:pt x="f14" y="f8"/>
                  </a:lnTo>
                  <a:lnTo>
                    <a:pt x="f93" y="f94"/>
                  </a:lnTo>
                  <a:lnTo>
                    <a:pt x="f15" y="f8"/>
                  </a:lnTo>
                  <a:arcTo wR="f41" hR="f46" stAng="f73" swAng="f65"/>
                  <a:lnTo>
                    <a:pt x="f95" y="f96"/>
                  </a:lnTo>
                  <a:lnTo>
                    <a:pt x="f8" y="f14"/>
                  </a:lnTo>
                  <a:lnTo>
                    <a:pt x="f8" y="f13"/>
                  </a:lnTo>
                  <a:lnTo>
                    <a:pt x="f97" y="f98"/>
                  </a:lnTo>
                  <a:lnTo>
                    <a:pt x="f8" y="f12"/>
                  </a:lnTo>
                  <a:arcTo wR="f46" hR="f35" stAng="f74" swAng="f68"/>
                  <a:lnTo>
                    <a:pt x="f99" y="f100"/>
                  </a:lnTo>
                  <a:lnTo>
                    <a:pt x="f14" y="f7"/>
                  </a:lnTo>
                  <a:lnTo>
                    <a:pt x="f13" y="f7"/>
                  </a:lnTo>
                  <a:lnTo>
                    <a:pt x="f101" y="f102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1">
              <a:noAutofit/>
            </a:bodyPr>
            <a:lstStyle/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 Εγώ 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dirty="0"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πάλι σε αυτό</a:t>
              </a: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Θα το</a:t>
              </a:r>
              <a:endPara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endParaRPr>
            </a:p>
            <a:p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l-GR" sz="2200" b="0" i="0" u="none" strike="noStrike" cap="none" baseline="0" dirty="0">
                  <a:ln>
                    <a:noFill/>
                  </a:ln>
                  <a:solidFill>
                    <a:srgbClr val="FFFFFF"/>
                  </a:solidFill>
                  <a:latin typeface="Arial" pitchFamily="2"/>
                  <a:ea typeface="Arial" pitchFamily="2"/>
                  <a:cs typeface="Arial" pitchFamily="2"/>
                </a:rPr>
                <a:t>μεταφράσω!</a:t>
              </a:r>
            </a:p>
          </p:txBody>
        </p:sp>
        <p:pic>
          <p:nvPicPr>
            <p:cNvPr id="7" name="Picture 2" descr="Αποτέλεσμα εικόνας για machine code">
              <a:extLst>
                <a:ext uri="{FF2B5EF4-FFF2-40B4-BE49-F238E27FC236}">
                  <a16:creationId xmlns:a16="http://schemas.microsoft.com/office/drawing/2014/main" id="{26216F14-5A6F-4A5F-A257-0AE3CB87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45" y="3923507"/>
              <a:ext cx="1967532" cy="147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E327FC-879A-4488-8E97-7890547C15B7}"/>
              </a:ext>
            </a:extLst>
          </p:cNvPr>
          <p:cNvSpPr/>
          <p:nvPr/>
        </p:nvSpPr>
        <p:spPr>
          <a:xfrm>
            <a:off x="1338872" y="5903167"/>
            <a:ext cx="4824000" cy="806559"/>
          </a:xfrm>
          <a:custGeom>
            <a:avLst>
              <a:gd name="f0" fmla="val 21559"/>
              <a:gd name="f1" fmla="val 578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H python </a:t>
            </a: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είναι πιο εύκολη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2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Αλλά απαιτεί ισχυρό </a:t>
            </a:r>
            <a:r>
              <a:rPr lang="el-GR" sz="2200" dirty="0" err="1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μικροελεγκτή</a:t>
            </a:r>
            <a:endParaRPr lang="el-GR" sz="22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F3E83-C196-4045-B2A6-16DAAC34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72" y="888795"/>
            <a:ext cx="4628578" cy="2744474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E097E419-FF5B-45B8-8DFD-BC9FA76A8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23929"/>
          <a:stretch/>
        </p:blipFill>
        <p:spPr>
          <a:xfrm>
            <a:off x="6893247" y="979006"/>
            <a:ext cx="1651247" cy="17114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77C68E1-8EBF-4E69-800D-71DFBA0704A0}"/>
              </a:ext>
            </a:extLst>
          </p:cNvPr>
          <p:cNvGrpSpPr/>
          <p:nvPr/>
        </p:nvGrpSpPr>
        <p:grpSpPr>
          <a:xfrm>
            <a:off x="6975138" y="2949011"/>
            <a:ext cx="1984792" cy="3760715"/>
            <a:chOff x="6975138" y="2949011"/>
            <a:chExt cx="1984792" cy="376071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647E5DF-8CF7-4B14-AF2F-BE5FF5AD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3059" y="5283698"/>
              <a:ext cx="1294038" cy="1426028"/>
            </a:xfrm>
            <a:custGeom>
              <a:avLst/>
              <a:gdLst>
                <a:gd name="connsiteX0" fmla="*/ 36 w 1294038"/>
                <a:gd name="connsiteY0" fmla="*/ 174 h 1426028"/>
                <a:gd name="connsiteX1" fmla="*/ 1294074 w 1294038"/>
                <a:gd name="connsiteY1" fmla="*/ 174 h 1426028"/>
                <a:gd name="connsiteX2" fmla="*/ 1294074 w 1294038"/>
                <a:gd name="connsiteY2" fmla="*/ 1426203 h 1426028"/>
                <a:gd name="connsiteX3" fmla="*/ 36 w 1294038"/>
                <a:gd name="connsiteY3" fmla="*/ 1426203 h 14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038" h="1426028">
                  <a:moveTo>
                    <a:pt x="36" y="174"/>
                  </a:moveTo>
                  <a:lnTo>
                    <a:pt x="1294074" y="174"/>
                  </a:lnTo>
                  <a:lnTo>
                    <a:pt x="1294074" y="1426203"/>
                  </a:lnTo>
                  <a:lnTo>
                    <a:pt x="36" y="1426203"/>
                  </a:lnTo>
                  <a:close/>
                </a:path>
              </a:pathLst>
            </a:cu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6BCC604-7262-4A6F-9426-857ED7C1A6C6}"/>
                </a:ext>
              </a:extLst>
            </p:cNvPr>
            <p:cNvSpPr/>
            <p:nvPr/>
          </p:nvSpPr>
          <p:spPr>
            <a:xfrm>
              <a:off x="7790771" y="2949011"/>
              <a:ext cx="326571" cy="149678"/>
            </a:xfrm>
            <a:custGeom>
              <a:avLst/>
              <a:gdLst>
                <a:gd name="connsiteX0" fmla="*/ 326608 w 326571"/>
                <a:gd name="connsiteY0" fmla="*/ 74779 h 149678"/>
                <a:gd name="connsiteX1" fmla="*/ 163323 w 326571"/>
                <a:gd name="connsiteY1" fmla="*/ 149618 h 149678"/>
                <a:gd name="connsiteX2" fmla="*/ 37 w 326571"/>
                <a:gd name="connsiteY2" fmla="*/ 74779 h 149678"/>
                <a:gd name="connsiteX3" fmla="*/ 163323 w 326571"/>
                <a:gd name="connsiteY3" fmla="*/ -61 h 149678"/>
                <a:gd name="connsiteX4" fmla="*/ 326608 w 326571"/>
                <a:gd name="connsiteY4" fmla="*/ 74779 h 14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71" h="149678">
                  <a:moveTo>
                    <a:pt x="326608" y="74779"/>
                  </a:moveTo>
                  <a:cubicBezTo>
                    <a:pt x="326608" y="116111"/>
                    <a:pt x="253503" y="149618"/>
                    <a:pt x="163323" y="149618"/>
                  </a:cubicBezTo>
                  <a:cubicBezTo>
                    <a:pt x="73143" y="149618"/>
                    <a:pt x="37" y="116111"/>
                    <a:pt x="37" y="74779"/>
                  </a:cubicBezTo>
                  <a:cubicBezTo>
                    <a:pt x="37" y="33446"/>
                    <a:pt x="73143" y="-61"/>
                    <a:pt x="163323" y="-61"/>
                  </a:cubicBezTo>
                  <a:cubicBezTo>
                    <a:pt x="253503" y="-61"/>
                    <a:pt x="326608" y="33446"/>
                    <a:pt x="326608" y="74779"/>
                  </a:cubicBezTo>
                  <a:close/>
                </a:path>
              </a:pathLst>
            </a:custGeom>
            <a:solidFill>
              <a:srgbClr val="FFFFFF"/>
            </a:solidFill>
            <a:ln w="58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l-GR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7BCF80-1BF5-4BC5-A243-CAA79FA01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557" b="67283" l="28591" r="686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9" t="25466" r="31778" b="31977"/>
            <a:stretch/>
          </p:blipFill>
          <p:spPr>
            <a:xfrm>
              <a:off x="6975138" y="3335491"/>
              <a:ext cx="1984792" cy="20469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708600-6F67-4842-8625-5AF67BFA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6825" y="3177623"/>
              <a:ext cx="1033074" cy="1236544"/>
            </a:xfrm>
            <a:custGeom>
              <a:avLst/>
              <a:gdLst>
                <a:gd name="connsiteX0" fmla="*/ 36833 w 1033074"/>
                <a:gd name="connsiteY0" fmla="*/ 0 h 1236544"/>
                <a:gd name="connsiteX1" fmla="*/ 1033075 w 1033074"/>
                <a:gd name="connsiteY1" fmla="*/ 76229 h 1236544"/>
                <a:gd name="connsiteX2" fmla="*/ 996243 w 1033074"/>
                <a:gd name="connsiteY2" fmla="*/ 1236544 h 1236544"/>
                <a:gd name="connsiteX3" fmla="*/ 0 w 1033074"/>
                <a:gd name="connsiteY3" fmla="*/ 1160315 h 12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074" h="1236544">
                  <a:moveTo>
                    <a:pt x="36833" y="0"/>
                  </a:moveTo>
                  <a:lnTo>
                    <a:pt x="1033075" y="76229"/>
                  </a:lnTo>
                  <a:lnTo>
                    <a:pt x="996243" y="1236544"/>
                  </a:lnTo>
                  <a:lnTo>
                    <a:pt x="0" y="116031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0423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154CBD-13CD-4DCE-9CC1-8A72C299161C}"/>
              </a:ext>
            </a:extLst>
          </p:cNvPr>
          <p:cNvSpPr/>
          <p:nvPr/>
        </p:nvSpPr>
        <p:spPr>
          <a:xfrm>
            <a:off x="551949" y="265629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Το πρόγραμμα </a:t>
            </a:r>
            <a:r>
              <a:rPr lang="en-US" sz="2800" dirty="0" err="1"/>
              <a:t>Thonny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27012-09FB-4D34-BD96-2DCF629C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6" y="1325586"/>
            <a:ext cx="8095807" cy="5155114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9D16FE4-C675-4F91-A9FA-18E7C82A373A}"/>
              </a:ext>
            </a:extLst>
          </p:cNvPr>
          <p:cNvSpPr/>
          <p:nvPr/>
        </p:nvSpPr>
        <p:spPr>
          <a:xfrm>
            <a:off x="3245206" y="2432482"/>
            <a:ext cx="3004674" cy="1322773"/>
          </a:xfrm>
          <a:prstGeom prst="wedgeEllipseCallout">
            <a:avLst>
              <a:gd name="adj1" fmla="val -76444"/>
              <a:gd name="adj2" fmla="val 439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Περιοχή Συγγραφής</a:t>
            </a:r>
          </a:p>
          <a:p>
            <a:pPr algn="ctr"/>
            <a:r>
              <a:rPr lang="el-GR" dirty="0"/>
              <a:t>Προγράμματος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47D74C1-BA6B-47F3-AEF9-39C22C526DBA}"/>
              </a:ext>
            </a:extLst>
          </p:cNvPr>
          <p:cNvSpPr/>
          <p:nvPr/>
        </p:nvSpPr>
        <p:spPr>
          <a:xfrm>
            <a:off x="4196596" y="4635624"/>
            <a:ext cx="3004674" cy="1322773"/>
          </a:xfrm>
          <a:prstGeom prst="wedgeEllipseCallout">
            <a:avLst>
              <a:gd name="adj1" fmla="val -76444"/>
              <a:gd name="adj2" fmla="val 439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Κέλυφος Άμεσης Εκτέλεσης Εντολών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9E68D-C393-426A-B807-2D18A7FE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1" y="1037704"/>
            <a:ext cx="8161597" cy="478259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C47F87-36EA-4B06-860E-4878F854802F}"/>
              </a:ext>
            </a:extLst>
          </p:cNvPr>
          <p:cNvSpPr/>
          <p:nvPr/>
        </p:nvSpPr>
        <p:spPr>
          <a:xfrm>
            <a:off x="409907" y="15909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Hello World!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2C5C4A-4344-45D9-97F4-0A95A04AC10C}"/>
              </a:ext>
            </a:extLst>
          </p:cNvPr>
          <p:cNvSpPr/>
          <p:nvPr/>
        </p:nvSpPr>
        <p:spPr>
          <a:xfrm>
            <a:off x="511581" y="420166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Hello World </a:t>
            </a:r>
            <a:r>
              <a:rPr lang="el-GR" sz="2800" dirty="0"/>
              <a:t>για Μικροελεγκτές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ECB45-C68E-4FF2-83A9-4818DED4F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1"/>
          <a:stretch/>
        </p:blipFill>
        <p:spPr>
          <a:xfrm>
            <a:off x="607024" y="2131126"/>
            <a:ext cx="2338127" cy="25957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C4F07-EEF9-4E7B-B532-914DA4A223D9}"/>
              </a:ext>
            </a:extLst>
          </p:cNvPr>
          <p:cNvSpPr/>
          <p:nvPr/>
        </p:nvSpPr>
        <p:spPr>
          <a:xfrm>
            <a:off x="415164" y="5338784"/>
            <a:ext cx="8217254" cy="136908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Επειδή οι </a:t>
            </a:r>
            <a:r>
              <a:rPr lang="el-GR" sz="2800" dirty="0" err="1"/>
              <a:t>μικροελεγκτές</a:t>
            </a:r>
            <a:r>
              <a:rPr lang="el-GR" sz="2800" dirty="0"/>
              <a:t> δεν έχουν οθόνη, </a:t>
            </a:r>
            <a:endParaRPr lang="en-US" sz="2800" dirty="0"/>
          </a:p>
          <a:p>
            <a:pPr algn="ctr"/>
            <a:r>
              <a:rPr lang="el-GR" sz="2800" dirty="0"/>
              <a:t>το </a:t>
            </a:r>
            <a:r>
              <a:rPr lang="en-US" sz="2800" dirty="0"/>
              <a:t>hello world </a:t>
            </a:r>
            <a:r>
              <a:rPr lang="el-GR" sz="2800" dirty="0"/>
              <a:t>αναβοσβήνει ένα </a:t>
            </a:r>
            <a:r>
              <a:rPr lang="en-US" sz="2800" dirty="0"/>
              <a:t>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69065-E30F-4D16-BCE5-7D8A2629B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349" y="1428168"/>
            <a:ext cx="5387885" cy="32987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0356D-82BB-42FC-9AE7-02567FE4DBC8}"/>
              </a:ext>
            </a:extLst>
          </p:cNvPr>
          <p:cNvSpPr/>
          <p:nvPr/>
        </p:nvSpPr>
        <p:spPr>
          <a:xfrm>
            <a:off x="511580" y="292614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Συνεχόμενο Αναβόσβημα (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Blink)</a:t>
            </a:r>
            <a:endParaRPr lang="el-GR" sz="28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D6875-BEFE-4DAF-9CAF-8F36340C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2" y="1422566"/>
            <a:ext cx="6355796" cy="4639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87581-C16D-4764-BA0D-39D382B1B8DD}"/>
              </a:ext>
            </a:extLst>
          </p:cNvPr>
          <p:cNvSpPr/>
          <p:nvPr/>
        </p:nvSpPr>
        <p:spPr>
          <a:xfrm>
            <a:off x="403581" y="292357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Με εξωτερικό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</a:t>
            </a:r>
            <a:endParaRPr lang="el-GR" sz="2800" dirty="0"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78E40-4D38-4A6E-AC89-4F1AC01C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7" y="1198534"/>
            <a:ext cx="7983064" cy="531569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BE0928-89E3-44F8-8D9F-075EED5629DB}"/>
              </a:ext>
            </a:extLst>
          </p:cNvPr>
          <p:cNvSpPr/>
          <p:nvPr/>
        </p:nvSpPr>
        <p:spPr>
          <a:xfrm>
            <a:off x="541354" y="5828425"/>
            <a:ext cx="7983064" cy="8988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Η έξοδος είναι η 15. Τι θα αλλάξουμε;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87581-C16D-4764-BA0D-39D382B1B8DD}"/>
              </a:ext>
            </a:extLst>
          </p:cNvPr>
          <p:cNvSpPr/>
          <p:nvPr/>
        </p:nvSpPr>
        <p:spPr>
          <a:xfrm>
            <a:off x="248575" y="292358"/>
            <a:ext cx="8652078" cy="60428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Δυο </a:t>
            </a:r>
            <a:r>
              <a:rPr lang="en-US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LED </a:t>
            </a:r>
            <a:r>
              <a:rPr lang="el-GR" sz="2800" dirty="0"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μαζί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78E40-4D38-4A6E-AC89-4F1AC01C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305" y="1345478"/>
            <a:ext cx="3239703" cy="21572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BE0928-89E3-44F8-8D9F-075EED5629DB}"/>
              </a:ext>
            </a:extLst>
          </p:cNvPr>
          <p:cNvSpPr/>
          <p:nvPr/>
        </p:nvSpPr>
        <p:spPr>
          <a:xfrm>
            <a:off x="346229" y="5906380"/>
            <a:ext cx="8554424" cy="6726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dirty="0"/>
              <a:t>Πειραματιστείτε!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AE837-6B74-4E43-A2FF-DEB9DC658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9" y="1177937"/>
            <a:ext cx="4421736" cy="41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7B67DB-E62C-4047-AD23-1107F8FE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978464"/>
              </p:ext>
            </p:extLst>
          </p:nvPr>
        </p:nvGraphicFramePr>
        <p:xfrm>
          <a:off x="1800000" y="288000"/>
          <a:ext cx="5328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3B272D-FE76-4C1F-B561-4F60A9116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  <a:alphaModFix/>
          </a:blip>
          <a:srcRect l="18811" t="10179" r="25488" b="14637"/>
          <a:stretch/>
        </p:blipFill>
        <p:spPr>
          <a:xfrm rot="5400000">
            <a:off x="-166619" y="1693373"/>
            <a:ext cx="4584021" cy="37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B7652-0761-4C1A-8DD2-70CF070464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  <a:alphaModFix/>
          </a:blip>
          <a:srcRect r="26845"/>
          <a:stretch/>
        </p:blipFill>
        <p:spPr>
          <a:xfrm>
            <a:off x="4084892" y="1523820"/>
            <a:ext cx="4939881" cy="405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F155FB9-D70C-4D97-A3AB-15BAB6B57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458853"/>
              </p:ext>
            </p:extLst>
          </p:nvPr>
        </p:nvGraphicFramePr>
        <p:xfrm>
          <a:off x="1474983" y="195720"/>
          <a:ext cx="6674718" cy="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444830-B6AA-4943-98A7-43F00F2EB82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32000" y="1224000"/>
            <a:ext cx="4517640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2F919-14F8-4F49-BAD0-30913C9ED96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276960" y="4044959"/>
            <a:ext cx="2363039" cy="23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30C29-0A81-46A5-B2A2-91AADA941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233080" y="3409200"/>
            <a:ext cx="4151520" cy="31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115DA-E0A0-4033-AA41-4CA92E00B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384600" y="1728000"/>
            <a:ext cx="187200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361840-44E5-448B-87C5-5A58838AC859}"/>
              </a:ext>
            </a:extLst>
          </p:cNvPr>
          <p:cNvGrpSpPr/>
          <p:nvPr/>
        </p:nvGrpSpPr>
        <p:grpSpPr>
          <a:xfrm>
            <a:off x="1234641" y="271879"/>
            <a:ext cx="6674717" cy="575639"/>
            <a:chOff x="0" y="3840"/>
            <a:chExt cx="6674717" cy="5756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8377CE-F296-4932-9265-25E64A566450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C3C3224-EE39-4515-9756-6109BE3C3690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Τι θα </a:t>
              </a:r>
              <a:r>
                <a:rPr lang="el-GR" sz="2400" dirty="0"/>
                <a:t>χρησιμοποιήσουμε εμείς;</a:t>
              </a:r>
              <a:endParaRPr lang="en-US" sz="2400" kern="1200" dirty="0"/>
            </a:p>
          </p:txBody>
        </p:sp>
      </p:grp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2F4E84E-D8C9-4DBB-B689-B5A61E52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r="21942"/>
          <a:stretch/>
        </p:blipFill>
        <p:spPr>
          <a:xfrm>
            <a:off x="2352582" y="1543639"/>
            <a:ext cx="4749555" cy="37707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2CBDC1-C8B5-4804-A37D-341E8B8F4B0D}"/>
              </a:ext>
            </a:extLst>
          </p:cNvPr>
          <p:cNvGrpSpPr/>
          <p:nvPr/>
        </p:nvGrpSpPr>
        <p:grpSpPr>
          <a:xfrm>
            <a:off x="1390000" y="5722662"/>
            <a:ext cx="6674717" cy="575639"/>
            <a:chOff x="0" y="3840"/>
            <a:chExt cx="6674717" cy="575639"/>
          </a:xfrm>
          <a:solidFill>
            <a:srgbClr val="FF0000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5FD8AAA-8970-481E-9370-E974C52507A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ECF424D-E108-4890-A202-33F3F3BF65A7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RP2040 Microcontroller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290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F5E0A-CA82-4160-9B6B-B5B4DAAC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1" y="335924"/>
            <a:ext cx="6618517" cy="61861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B3C21C-E75D-4514-A086-BD27BDA52F24}"/>
              </a:ext>
            </a:extLst>
          </p:cNvPr>
          <p:cNvGrpSpPr/>
          <p:nvPr/>
        </p:nvGrpSpPr>
        <p:grpSpPr>
          <a:xfrm>
            <a:off x="1234640" y="43251"/>
            <a:ext cx="6674717" cy="575639"/>
            <a:chOff x="0" y="3840"/>
            <a:chExt cx="6674717" cy="5756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620D68-7034-42E4-B56A-A011F12B4851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4C6A5E5C-BCE8-4A85-9FC5-D8FF88ABE533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/>
                <a:t>Ακροδέκτες του </a:t>
              </a:r>
              <a:r>
                <a:rPr lang="en-US" sz="2400" kern="1200" dirty="0"/>
                <a:t>RP2040</a:t>
              </a:r>
            </a:p>
          </p:txBody>
        </p:sp>
      </p:grp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05BDD2BE-B9D1-43F8-827D-0163F8265054}"/>
              </a:ext>
            </a:extLst>
          </p:cNvPr>
          <p:cNvSpPr/>
          <p:nvPr/>
        </p:nvSpPr>
        <p:spPr>
          <a:xfrm>
            <a:off x="555595" y="2071566"/>
            <a:ext cx="1512901" cy="575639"/>
          </a:xfrm>
          <a:prstGeom prst="wedgeEllipseCallout">
            <a:avLst>
              <a:gd name="adj1" fmla="val 47565"/>
              <a:gd name="adj2" fmla="val 2185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Είσοδοι Έξοδοι</a:t>
            </a:r>
            <a:endParaRPr lang="en-US" sz="1200" dirty="0"/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84CB3FB-2E08-4C85-8E98-153F4ED9B7F5}"/>
              </a:ext>
            </a:extLst>
          </p:cNvPr>
          <p:cNvSpPr/>
          <p:nvPr/>
        </p:nvSpPr>
        <p:spPr>
          <a:xfrm>
            <a:off x="3263597" y="4583122"/>
            <a:ext cx="1414288" cy="310718"/>
          </a:xfrm>
          <a:prstGeom prst="wedgeEllipseCallout">
            <a:avLst>
              <a:gd name="adj1" fmla="val 27478"/>
              <a:gd name="adj2" fmla="val 21851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Κρύσταλλος</a:t>
            </a:r>
            <a:endParaRPr lang="en-US" sz="12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54EDF21-A806-4C3F-8C99-9CFCBA191A9A}"/>
              </a:ext>
            </a:extLst>
          </p:cNvPr>
          <p:cNvSpPr/>
          <p:nvPr/>
        </p:nvSpPr>
        <p:spPr>
          <a:xfrm>
            <a:off x="3361252" y="2071566"/>
            <a:ext cx="2421492" cy="310718"/>
          </a:xfrm>
          <a:prstGeom prst="wedgeEllipseCallout">
            <a:avLst>
              <a:gd name="adj1" fmla="val -1962"/>
              <a:gd name="adj2" fmla="val -173792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/>
              <a:t>Τροφοδοσία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782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D4B3DC-AD7B-4902-8C5E-BC469B45969F}"/>
              </a:ext>
            </a:extLst>
          </p:cNvPr>
          <p:cNvGrpSpPr/>
          <p:nvPr/>
        </p:nvGrpSpPr>
        <p:grpSpPr>
          <a:xfrm>
            <a:off x="1308736" y="183918"/>
            <a:ext cx="6674717" cy="575639"/>
            <a:chOff x="0" y="3840"/>
            <a:chExt cx="6674717" cy="5756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C85C83-64AE-41AB-9BE1-3170E3CEFB68}"/>
                </a:ext>
              </a:extLst>
            </p:cNvPr>
            <p:cNvSpPr/>
            <p:nvPr/>
          </p:nvSpPr>
          <p:spPr>
            <a:xfrm>
              <a:off x="0" y="3840"/>
              <a:ext cx="6674717" cy="5756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07058E3-5F24-4293-9D29-74797E9C522F}"/>
                </a:ext>
              </a:extLst>
            </p:cNvPr>
            <p:cNvSpPr txBox="1"/>
            <p:nvPr/>
          </p:nvSpPr>
          <p:spPr>
            <a:xfrm>
              <a:off x="28100" y="31940"/>
              <a:ext cx="6618517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dirty="0"/>
                <a:t>Είσοδοι και Έξοδοι</a:t>
              </a:r>
              <a:endParaRPr lang="en-US" sz="2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8D28EA-324A-4042-A154-F9604B28A989}"/>
              </a:ext>
            </a:extLst>
          </p:cNvPr>
          <p:cNvGrpSpPr/>
          <p:nvPr/>
        </p:nvGrpSpPr>
        <p:grpSpPr>
          <a:xfrm>
            <a:off x="2672656" y="829193"/>
            <a:ext cx="3453565" cy="2921246"/>
            <a:chOff x="2095131" y="976545"/>
            <a:chExt cx="3453565" cy="29212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4340D4-7474-4A4A-BE09-9A71296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31" y="2120454"/>
              <a:ext cx="2840854" cy="14204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E6D394-04DA-47D7-9D6A-D667A6F0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34" y="976545"/>
              <a:ext cx="998302" cy="17133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AE95E6-CD3B-43D7-B046-A3255F96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13417"/>
              <a:ext cx="976696" cy="1484374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28D3A-9640-4FE3-826B-C6D0ACFB1E6F}"/>
              </a:ext>
            </a:extLst>
          </p:cNvPr>
          <p:cNvSpPr/>
          <p:nvPr/>
        </p:nvSpPr>
        <p:spPr>
          <a:xfrm>
            <a:off x="5919939" y="976545"/>
            <a:ext cx="3087412" cy="148437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έξοδος μπορεί να δώσει ρεύμα ή να στείλει σήμα σε κάποιο εξάρτημα όποτε θελήσουμε εμείς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F1CAC-3BB9-4CC4-9DB8-B49D80901FE4}"/>
              </a:ext>
            </a:extLst>
          </p:cNvPr>
          <p:cNvGrpSpPr/>
          <p:nvPr/>
        </p:nvGrpSpPr>
        <p:grpSpPr>
          <a:xfrm>
            <a:off x="2746328" y="2939928"/>
            <a:ext cx="2629807" cy="2744298"/>
            <a:chOff x="2095131" y="3304919"/>
            <a:chExt cx="2629807" cy="2744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5BC02-27B1-4F51-97C2-1BD892249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17370" r="27920" b="21246"/>
            <a:stretch/>
          </p:blipFill>
          <p:spPr>
            <a:xfrm>
              <a:off x="3343317" y="3304919"/>
              <a:ext cx="1075747" cy="14958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C54558-5352-4B53-849A-6E0AC503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42" y="4564843"/>
              <a:ext cx="976696" cy="14843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BFD39C-51E7-42C4-BEF3-7FD31C00B6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5131" y="3897791"/>
              <a:ext cx="806085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56896B-B32B-43E9-8381-2F8D29E0081B}"/>
                </a:ext>
              </a:extLst>
            </p:cNvPr>
            <p:cNvCxnSpPr>
              <a:cxnSpLocks/>
            </p:cNvCxnSpPr>
            <p:nvPr/>
          </p:nvCxnSpPr>
          <p:spPr>
            <a:xfrm>
              <a:off x="2901216" y="4800805"/>
              <a:ext cx="884202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ACB67E-CA7F-4F8C-8DAE-14DB24645BD5}"/>
                </a:ext>
              </a:extLst>
            </p:cNvPr>
            <p:cNvCxnSpPr>
              <a:cxnSpLocks/>
            </p:cNvCxnSpPr>
            <p:nvPr/>
          </p:nvCxnSpPr>
          <p:spPr>
            <a:xfrm>
              <a:off x="2894120" y="3888419"/>
              <a:ext cx="8878" cy="941033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617E91-56F0-49DF-98A6-15C74BEB27AD}"/>
              </a:ext>
            </a:extLst>
          </p:cNvPr>
          <p:cNvSpPr/>
          <p:nvPr/>
        </p:nvSpPr>
        <p:spPr>
          <a:xfrm>
            <a:off x="5948039" y="3706278"/>
            <a:ext cx="3087412" cy="148437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Η είσοδος μπορεί να χρησιμοποιηθεί για να διαβάσουμε ένα αισθητήρα ή τη θέση ενός διακόπτη </a:t>
            </a:r>
            <a:r>
              <a:rPr lang="el-GR" dirty="0" err="1"/>
              <a:t>κλπ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8E124B-423D-4A38-A9CF-DD938F4B2091}"/>
              </a:ext>
            </a:extLst>
          </p:cNvPr>
          <p:cNvSpPr/>
          <p:nvPr/>
        </p:nvSpPr>
        <p:spPr>
          <a:xfrm>
            <a:off x="256739" y="5835211"/>
            <a:ext cx="8778712" cy="88105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Μπορούμε εμείς να ορίσουμε ποιοι ακροδέκτες είναι έξοδοι και ποιοι είσοδοι!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206C7-38E8-4439-A00A-B04C2EA23A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57" b="67283" l="28591" r="686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09" t="25466" r="31778" b="31977"/>
          <a:stretch/>
        </p:blipFill>
        <p:spPr>
          <a:xfrm>
            <a:off x="249885" y="1344273"/>
            <a:ext cx="2516017" cy="25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02FE6-4D4F-4C3E-8F82-9AA582F7BDF3}"/>
              </a:ext>
            </a:extLst>
          </p:cNvPr>
          <p:cNvGrpSpPr/>
          <p:nvPr/>
        </p:nvGrpSpPr>
        <p:grpSpPr>
          <a:xfrm>
            <a:off x="3593989" y="248575"/>
            <a:ext cx="3046520" cy="2283780"/>
            <a:chOff x="3593989" y="248575"/>
            <a:chExt cx="3046520" cy="228378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78EDEF-EB1E-440D-AF85-A47806D1C22C}"/>
                </a:ext>
              </a:extLst>
            </p:cNvPr>
            <p:cNvSpPr/>
            <p:nvPr/>
          </p:nvSpPr>
          <p:spPr>
            <a:xfrm>
              <a:off x="3593989" y="248575"/>
              <a:ext cx="2877832" cy="228378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ROM</a:t>
              </a:r>
              <a:endParaRPr lang="en-US" sz="3200" dirty="0"/>
            </a:p>
            <a:p>
              <a:pPr algn="ctr"/>
              <a:r>
                <a:rPr lang="en-US" sz="2400" dirty="0"/>
                <a:t>Flash</a:t>
              </a:r>
              <a:endParaRPr lang="en-US" sz="6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20012F-8A87-49B3-8A49-EAFA1CEADCE6}"/>
                </a:ext>
              </a:extLst>
            </p:cNvPr>
            <p:cNvSpPr/>
            <p:nvPr/>
          </p:nvSpPr>
          <p:spPr>
            <a:xfrm>
              <a:off x="6471821" y="1242873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BE9D3C5-5C45-4411-AE8A-0021D98209CC}"/>
              </a:ext>
            </a:extLst>
          </p:cNvPr>
          <p:cNvSpPr/>
          <p:nvPr/>
        </p:nvSpPr>
        <p:spPr>
          <a:xfrm>
            <a:off x="648071" y="1159645"/>
            <a:ext cx="2340000" cy="900000"/>
          </a:xfrm>
          <a:prstGeom prst="wedgeRoundRectCallout">
            <a:avLst>
              <a:gd name="adj1" fmla="val 79977"/>
              <a:gd name="adj2" fmla="val -895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πρόγραμμα μας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F1E27B-A96E-4C6B-872F-88C70A2E3A69}"/>
              </a:ext>
            </a:extLst>
          </p:cNvPr>
          <p:cNvGrpSpPr/>
          <p:nvPr/>
        </p:nvGrpSpPr>
        <p:grpSpPr>
          <a:xfrm>
            <a:off x="632547" y="2789068"/>
            <a:ext cx="6000196" cy="2283780"/>
            <a:chOff x="632547" y="2789068"/>
            <a:chExt cx="6000196" cy="2283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A849A-5F1D-411A-883D-9FEAEA1AFF27}"/>
                </a:ext>
              </a:extLst>
            </p:cNvPr>
            <p:cNvSpPr/>
            <p:nvPr/>
          </p:nvSpPr>
          <p:spPr>
            <a:xfrm>
              <a:off x="6464055" y="3862538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7D299E-3578-49C9-B1ED-F0FC09B977E4}"/>
                </a:ext>
              </a:extLst>
            </p:cNvPr>
            <p:cNvGrpSpPr/>
            <p:nvPr/>
          </p:nvGrpSpPr>
          <p:grpSpPr>
            <a:xfrm>
              <a:off x="632547" y="2789068"/>
              <a:ext cx="5823750" cy="2283780"/>
              <a:chOff x="648071" y="2797946"/>
              <a:chExt cx="5823750" cy="22837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8339906-592F-4C30-8011-E68E74ED34CB}"/>
                  </a:ext>
                </a:extLst>
              </p:cNvPr>
              <p:cNvSpPr/>
              <p:nvPr/>
            </p:nvSpPr>
            <p:spPr>
              <a:xfrm>
                <a:off x="3593989" y="2797946"/>
                <a:ext cx="2877832" cy="228378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 dirty="0"/>
                  <a:t>RAM</a:t>
                </a:r>
                <a:endParaRPr lang="en-US" sz="3200" dirty="0"/>
              </a:p>
            </p:txBody>
          </p:sp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F3ABE585-DBE6-4E36-B25B-9BDD611F7597}"/>
                  </a:ext>
                </a:extLst>
              </p:cNvPr>
              <p:cNvSpPr/>
              <p:nvPr/>
            </p:nvSpPr>
            <p:spPr>
              <a:xfrm>
                <a:off x="648071" y="3483560"/>
                <a:ext cx="2340000" cy="900000"/>
              </a:xfrm>
              <a:prstGeom prst="wedgeRoundRectCallout">
                <a:avLst>
                  <a:gd name="adj1" fmla="val 79977"/>
                  <a:gd name="adj2" fmla="val -8957"/>
                  <a:gd name="adj3" fmla="val 16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l-G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Δεδομένα που παράγονται κατά την εκτέλεση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A81899-7D2E-4EB5-95A4-D8BD09533381}"/>
              </a:ext>
            </a:extLst>
          </p:cNvPr>
          <p:cNvGrpSpPr/>
          <p:nvPr/>
        </p:nvGrpSpPr>
        <p:grpSpPr>
          <a:xfrm>
            <a:off x="6640509" y="248574"/>
            <a:ext cx="2050730" cy="5001839"/>
            <a:chOff x="6640509" y="248574"/>
            <a:chExt cx="2050730" cy="5001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A08DF-B998-4995-9E75-F608B4645ED5}"/>
                </a:ext>
              </a:extLst>
            </p:cNvPr>
            <p:cNvSpPr/>
            <p:nvPr/>
          </p:nvSpPr>
          <p:spPr>
            <a:xfrm rot="5400000">
              <a:off x="7643674" y="5103925"/>
              <a:ext cx="168688" cy="1242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2A2345-615E-49B3-BF96-4A3AC1E97036}"/>
                </a:ext>
              </a:extLst>
            </p:cNvPr>
            <p:cNvSpPr/>
            <p:nvPr/>
          </p:nvSpPr>
          <p:spPr>
            <a:xfrm>
              <a:off x="6640509" y="248574"/>
              <a:ext cx="2050730" cy="4833151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CPU</a:t>
              </a:r>
              <a:endParaRPr lang="en-US" sz="3200" dirty="0"/>
            </a:p>
            <a:p>
              <a:pPr algn="ctr"/>
              <a:r>
                <a:rPr lang="el-GR" dirty="0"/>
                <a:t>Επεξεργαστής</a:t>
              </a:r>
              <a:endParaRPr lang="en-US" sz="6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BF0154-C667-4F7B-B7E4-DF8E3172209E}"/>
              </a:ext>
            </a:extLst>
          </p:cNvPr>
          <p:cNvGrpSpPr/>
          <p:nvPr/>
        </p:nvGrpSpPr>
        <p:grpSpPr>
          <a:xfrm>
            <a:off x="648071" y="5223029"/>
            <a:ext cx="8043168" cy="1026851"/>
            <a:chOff x="648071" y="5223029"/>
            <a:chExt cx="8043168" cy="10268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936126-8355-48EE-B7DA-90B376B04021}"/>
                </a:ext>
              </a:extLst>
            </p:cNvPr>
            <p:cNvSpPr/>
            <p:nvPr/>
          </p:nvSpPr>
          <p:spPr>
            <a:xfrm>
              <a:off x="3593989" y="5223029"/>
              <a:ext cx="5097250" cy="102685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I/O</a:t>
              </a:r>
              <a:endParaRPr lang="en-US" sz="1600" dirty="0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FD4AC35-D7FE-4948-8351-6D5E54A5EE79}"/>
                </a:ext>
              </a:extLst>
            </p:cNvPr>
            <p:cNvSpPr/>
            <p:nvPr/>
          </p:nvSpPr>
          <p:spPr>
            <a:xfrm>
              <a:off x="648071" y="5286454"/>
              <a:ext cx="2340000" cy="900000"/>
            </a:xfrm>
            <a:prstGeom prst="wedgeRoundRectCallout">
              <a:avLst>
                <a:gd name="adj1" fmla="val 79977"/>
                <a:gd name="adj2" fmla="val -8957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Είσοδοι / Έξοδοι</a:t>
              </a:r>
            </a:p>
            <a:p>
              <a:pPr algn="ctr"/>
              <a:r>
                <a:rPr lang="el-GR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Επικοινωνία με τον έξω κόσμο!</a:t>
              </a:r>
              <a:endPara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369D4F-969E-4C1F-BC86-3820B1F654C0}"/>
              </a:ext>
            </a:extLst>
          </p:cNvPr>
          <p:cNvSpPr/>
          <p:nvPr/>
        </p:nvSpPr>
        <p:spPr>
          <a:xfrm>
            <a:off x="392848" y="256751"/>
            <a:ext cx="2850445" cy="5298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Τι έχει μέσα;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0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4C0057-2AC6-41FD-9BCE-141C7BCF946A}"/>
              </a:ext>
            </a:extLst>
          </p:cNvPr>
          <p:cNvSpPr/>
          <p:nvPr/>
        </p:nvSpPr>
        <p:spPr>
          <a:xfrm>
            <a:off x="392848" y="256751"/>
            <a:ext cx="8120837" cy="75530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Πως προγραμματίζεται;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0B33E8-E87C-4958-8465-D3521AA3B081}"/>
              </a:ext>
            </a:extLst>
          </p:cNvPr>
          <p:cNvSpPr/>
          <p:nvPr/>
        </p:nvSpPr>
        <p:spPr>
          <a:xfrm>
            <a:off x="1697866" y="1333168"/>
            <a:ext cx="2877832" cy="2283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ROM</a:t>
            </a:r>
            <a:endParaRPr lang="en-US" sz="3200" dirty="0"/>
          </a:p>
          <a:p>
            <a:pPr algn="ctr"/>
            <a:r>
              <a:rPr lang="el-GR" sz="2400" dirty="0"/>
              <a:t>Γράφουμε το πρόγραμμα μας εδώ</a:t>
            </a:r>
            <a:endParaRPr lang="en-US" sz="600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E964AE0-FD36-490C-8091-F8A51FBEDCDD}"/>
              </a:ext>
            </a:extLst>
          </p:cNvPr>
          <p:cNvSpPr/>
          <p:nvPr/>
        </p:nvSpPr>
        <p:spPr>
          <a:xfrm>
            <a:off x="4822687" y="1697151"/>
            <a:ext cx="2877832" cy="1305019"/>
          </a:xfrm>
          <a:prstGeom prst="wedgeEllipseCallout">
            <a:avLst>
              <a:gd name="adj1" fmla="val -77916"/>
              <a:gd name="adj2" fmla="val 1719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Γίνεται να γράψουμε κάτι στη </a:t>
            </a:r>
            <a:r>
              <a:rPr lang="en-US" dirty="0"/>
              <a:t>ROM;;;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DF1E3A-9B94-44D3-936C-CD73950DED58}"/>
              </a:ext>
            </a:extLst>
          </p:cNvPr>
          <p:cNvGrpSpPr/>
          <p:nvPr/>
        </p:nvGrpSpPr>
        <p:grpSpPr>
          <a:xfrm>
            <a:off x="1427838" y="3322123"/>
            <a:ext cx="6979316" cy="3446632"/>
            <a:chOff x="1427838" y="3322123"/>
            <a:chExt cx="6979316" cy="3446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0D6F-9ED6-49BD-A424-B3B1391C3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5" t="16051" r="8091" b="15988"/>
            <a:stretch/>
          </p:blipFill>
          <p:spPr>
            <a:xfrm>
              <a:off x="4305670" y="3322123"/>
              <a:ext cx="4101484" cy="3446632"/>
            </a:xfrm>
            <a:prstGeom prst="rect">
              <a:avLst/>
            </a:prstGeom>
          </p:spPr>
        </p:pic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6E7DDBE-F110-4C80-A274-2A9A4B649C75}"/>
                </a:ext>
              </a:extLst>
            </p:cNvPr>
            <p:cNvSpPr/>
            <p:nvPr/>
          </p:nvSpPr>
          <p:spPr>
            <a:xfrm>
              <a:off x="1427838" y="5147180"/>
              <a:ext cx="2877832" cy="755304"/>
            </a:xfrm>
            <a:prstGeom prst="wedgeEllipseCallout">
              <a:avLst>
                <a:gd name="adj1" fmla="val 76635"/>
                <a:gd name="adj2" fmla="val 13790"/>
              </a:avLst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5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D8B1A9-E829-478E-8F6D-4AA82499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403194"/>
              </p:ext>
            </p:extLst>
          </p:nvPr>
        </p:nvGraphicFramePr>
        <p:xfrm>
          <a:off x="1835999" y="175991"/>
          <a:ext cx="5472000" cy="57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4D0D68F-7B75-474F-9FB0-FEC1B3AB7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2" y="1071609"/>
            <a:ext cx="7684733" cy="5123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245</Words>
  <Application>Microsoft Office PowerPoint</Application>
  <PresentationFormat>On-screen Show (4:3)</PresentationFormat>
  <Paragraphs>61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56</cp:revision>
  <dcterms:created xsi:type="dcterms:W3CDTF">2015-11-18T00:35:39Z</dcterms:created>
  <dcterms:modified xsi:type="dcterms:W3CDTF">2021-11-20T08:03:26Z</dcterms:modified>
</cp:coreProperties>
</file>